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65" r:id="rId3"/>
    <p:sldId id="266" r:id="rId4"/>
    <p:sldId id="273" r:id="rId5"/>
    <p:sldId id="258" r:id="rId6"/>
    <p:sldId id="274" r:id="rId7"/>
    <p:sldId id="268" r:id="rId8"/>
    <p:sldId id="260" r:id="rId9"/>
    <p:sldId id="269" r:id="rId10"/>
    <p:sldId id="270" r:id="rId11"/>
    <p:sldId id="271" r:id="rId12"/>
    <p:sldId id="272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962E8-395F-4D95-8E94-F8E334C0B5A8}" v="2" dt="2022-03-02T16:50:14.910"/>
    <p1510:client id="{1DB4CBAA-7B7F-1215-DB14-CC16E70D3375}" v="383" dt="2022-02-24T07:18:45.435"/>
    <p1510:client id="{210CC0C8-B9F6-92EE-A888-4685885D751B}" v="909" dt="2022-03-02T15:53:36.549"/>
    <p1510:client id="{3DDEB565-3E77-1291-BA4E-0CE9241C22F7}" v="16" dt="2022-02-24T11:18:56.999"/>
    <p1510:client id="{64379EDD-D189-4C6C-ADDF-6DDBDEDA30D0}" v="348" dt="2022-02-23T11:16:41.1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76" d="100"/>
          <a:sy n="76" d="100"/>
        </p:scale>
        <p:origin x="-108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itali Samudre" userId="S::chaitali_samudre@thbs.com::d4bbc43d-e2ce-4365-8f63-9dc627ca214a" providerId="AD" clId="Web-{119962E8-395F-4D95-8E94-F8E334C0B5A8}"/>
    <pc:docChg chg="modSld">
      <pc:chgData name="Chaitali Samudre" userId="S::chaitali_samudre@thbs.com::d4bbc43d-e2ce-4365-8f63-9dc627ca214a" providerId="AD" clId="Web-{119962E8-395F-4D95-8E94-F8E334C0B5A8}" dt="2022-03-02T16:50:27.692" v="50" actId="20577"/>
      <pc:docMkLst>
        <pc:docMk/>
      </pc:docMkLst>
      <pc:sldChg chg="modSp">
        <pc:chgData name="Chaitali Samudre" userId="S::chaitali_samudre@thbs.com::d4bbc43d-e2ce-4365-8f63-9dc627ca214a" providerId="AD" clId="Web-{119962E8-395F-4D95-8E94-F8E334C0B5A8}" dt="2022-03-02T16:48:15.298" v="21" actId="20577"/>
        <pc:sldMkLst>
          <pc:docMk/>
          <pc:sldMk cId="577179814" sldId="260"/>
        </pc:sldMkLst>
        <pc:graphicFrameChg chg="modGraphic">
          <ac:chgData name="Chaitali Samudre" userId="S::chaitali_samudre@thbs.com::d4bbc43d-e2ce-4365-8f63-9dc627ca214a" providerId="AD" clId="Web-{119962E8-395F-4D95-8E94-F8E334C0B5A8}" dt="2022-03-02T16:48:15.298" v="21" actId="20577"/>
          <ac:graphicFrameMkLst>
            <pc:docMk/>
            <pc:sldMk cId="577179814" sldId="260"/>
            <ac:graphicFrameMk id="39" creationId="{FDF756E7-43DD-4626-B8CF-2AD72D6A441D}"/>
          </ac:graphicFrameMkLst>
        </pc:graphicFrameChg>
      </pc:sldChg>
      <pc:sldChg chg="addSp delSp modSp">
        <pc:chgData name="Chaitali Samudre" userId="S::chaitali_samudre@thbs.com::d4bbc43d-e2ce-4365-8f63-9dc627ca214a" providerId="AD" clId="Web-{119962E8-395F-4D95-8E94-F8E334C0B5A8}" dt="2022-03-02T16:50:27.692" v="50" actId="20577"/>
        <pc:sldMkLst>
          <pc:docMk/>
          <pc:sldMk cId="2606664933" sldId="265"/>
        </pc:sldMkLst>
        <pc:graphicFrameChg chg="mod modGraphic">
          <ac:chgData name="Chaitali Samudre" userId="S::chaitali_samudre@thbs.com::d4bbc43d-e2ce-4365-8f63-9dc627ca214a" providerId="AD" clId="Web-{119962E8-395F-4D95-8E94-F8E334C0B5A8}" dt="2022-03-02T16:50:27.692" v="50" actId="20577"/>
          <ac:graphicFrameMkLst>
            <pc:docMk/>
            <pc:sldMk cId="2606664933" sldId="265"/>
            <ac:graphicFrameMk id="7" creationId="{00000000-0000-0000-0000-000000000000}"/>
          </ac:graphicFrameMkLst>
        </pc:graphicFrameChg>
        <pc:graphicFrameChg chg="add del mod">
          <ac:chgData name="Chaitali Samudre" userId="S::chaitali_samudre@thbs.com::d4bbc43d-e2ce-4365-8f63-9dc627ca214a" providerId="AD" clId="Web-{119962E8-395F-4D95-8E94-F8E334C0B5A8}" dt="2022-03-02T16:50:14.910" v="38"/>
          <ac:graphicFrameMkLst>
            <pc:docMk/>
            <pc:sldMk cId="2606664933" sldId="265"/>
            <ac:graphicFrameMk id="155" creationId="{5AF791CC-359B-47B2-833B-BA3FAC6B0378}"/>
          </ac:graphicFrameMkLst>
        </pc:graphicFrame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svg"/><Relationship Id="rId1" Type="http://schemas.openxmlformats.org/officeDocument/2006/relationships/image" Target="../media/image35.png"/><Relationship Id="rId6" Type="http://schemas.openxmlformats.org/officeDocument/2006/relationships/image" Target="../media/image29.svg"/><Relationship Id="rId5" Type="http://schemas.openxmlformats.org/officeDocument/2006/relationships/image" Target="../media/image37.png"/><Relationship Id="rId4" Type="http://schemas.openxmlformats.org/officeDocument/2006/relationships/image" Target="../media/image2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svg"/><Relationship Id="rId1" Type="http://schemas.openxmlformats.org/officeDocument/2006/relationships/image" Target="../media/image35.png"/><Relationship Id="rId6" Type="http://schemas.openxmlformats.org/officeDocument/2006/relationships/image" Target="../media/image29.svg"/><Relationship Id="rId5" Type="http://schemas.openxmlformats.org/officeDocument/2006/relationships/image" Target="../media/image37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9FFFC-1862-4A08-B92D-BB5A0706C3FB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D6F6DDED-ABB7-4817-A01B-5B8EBE9D0E5D}">
      <dgm:prSet phldrT="[Text]"/>
      <dgm:spPr/>
      <dgm:t>
        <a:bodyPr/>
        <a:lstStyle/>
        <a:p>
          <a:r>
            <a:rPr lang="en-IN" dirty="0" smtClean="0">
              <a:latin typeface="Times New Roman" pitchFamily="18" charset="0"/>
              <a:cs typeface="Times New Roman" pitchFamily="18" charset="0"/>
            </a:rPr>
            <a:t>Problem Statement</a:t>
          </a:r>
          <a:endParaRPr lang="en-IN" dirty="0">
            <a:latin typeface="Times New Roman" pitchFamily="18" charset="0"/>
            <a:cs typeface="Times New Roman" pitchFamily="18" charset="0"/>
          </a:endParaRPr>
        </a:p>
      </dgm:t>
    </dgm:pt>
    <dgm:pt modelId="{C30D4D32-FDBB-490C-9C34-07EB946681D0}" type="parTrans" cxnId="{9C2F80A0-EF2F-4FCF-81A4-AA99125234C4}">
      <dgm:prSet/>
      <dgm:spPr/>
      <dgm:t>
        <a:bodyPr/>
        <a:lstStyle/>
        <a:p>
          <a:endParaRPr lang="en-IN"/>
        </a:p>
      </dgm:t>
    </dgm:pt>
    <dgm:pt modelId="{F0742C94-A7A6-4431-A657-32CDFCD3F848}" type="sibTrans" cxnId="{9C2F80A0-EF2F-4FCF-81A4-AA99125234C4}">
      <dgm:prSet/>
      <dgm:spPr/>
      <dgm:t>
        <a:bodyPr/>
        <a:lstStyle/>
        <a:p>
          <a:endParaRPr lang="en-IN"/>
        </a:p>
      </dgm:t>
    </dgm:pt>
    <dgm:pt modelId="{12161572-4186-4601-B6AC-DED9B1718A86}">
      <dgm:prSet phldrT="[Text]"/>
      <dgm:spPr/>
      <dgm:t>
        <a:bodyPr/>
        <a:lstStyle/>
        <a:p>
          <a:endParaRPr lang="en-IN"/>
        </a:p>
      </dgm:t>
    </dgm:pt>
    <dgm:pt modelId="{4898D168-FDD0-421E-A0AE-F2BF4420738F}" type="parTrans" cxnId="{7EA21943-47E8-4BE0-9618-EE7F252AD591}">
      <dgm:prSet/>
      <dgm:spPr/>
      <dgm:t>
        <a:bodyPr/>
        <a:lstStyle/>
        <a:p>
          <a:endParaRPr lang="en-IN"/>
        </a:p>
      </dgm:t>
    </dgm:pt>
    <dgm:pt modelId="{D7B9931F-9643-41FB-BE49-37279EF9145C}" type="sibTrans" cxnId="{7EA21943-47E8-4BE0-9618-EE7F252AD591}">
      <dgm:prSet/>
      <dgm:spPr/>
      <dgm:t>
        <a:bodyPr/>
        <a:lstStyle/>
        <a:p>
          <a:endParaRPr lang="en-IN"/>
        </a:p>
      </dgm:t>
    </dgm:pt>
    <dgm:pt modelId="{1C9D2C44-74BF-4737-A417-A394B3F0FD68}">
      <dgm:prSet phldrT="[Text]" phldr="0"/>
      <dgm:spPr/>
      <dgm:t>
        <a:bodyPr/>
        <a:lstStyle/>
        <a:p>
          <a:endParaRPr lang="en-IN" dirty="0"/>
        </a:p>
      </dgm:t>
    </dgm:pt>
    <dgm:pt modelId="{D00DFD68-2D2E-4059-AD42-1101E79D6C37}" type="parTrans" cxnId="{52BFF5E7-2F99-4EE8-9333-A8DB718C3A2F}">
      <dgm:prSet/>
      <dgm:spPr/>
      <dgm:t>
        <a:bodyPr/>
        <a:lstStyle/>
        <a:p>
          <a:endParaRPr lang="en-IN"/>
        </a:p>
      </dgm:t>
    </dgm:pt>
    <dgm:pt modelId="{FC8C97E6-6500-4C0D-8229-DEA69146DF12}" type="sibTrans" cxnId="{52BFF5E7-2F99-4EE8-9333-A8DB718C3A2F}">
      <dgm:prSet/>
      <dgm:spPr/>
      <dgm:t>
        <a:bodyPr/>
        <a:lstStyle/>
        <a:p>
          <a:endParaRPr lang="en-IN"/>
        </a:p>
      </dgm:t>
    </dgm:pt>
    <dgm:pt modelId="{FA08F9A2-060C-4737-8AE2-990C2FD387C2}">
      <dgm:prSet phldrT="[Text]"/>
      <dgm:spPr/>
      <dgm:t>
        <a:bodyPr/>
        <a:lstStyle/>
        <a:p>
          <a:r>
            <a:rPr lang="en-US" dirty="0" smtClean="0">
              <a:latin typeface="Times New Roman"/>
              <a:cs typeface="Times New Roman"/>
            </a:rPr>
            <a:t>Business Requirement</a:t>
          </a:r>
          <a:endParaRPr lang="en-IN" dirty="0"/>
        </a:p>
      </dgm:t>
    </dgm:pt>
    <dgm:pt modelId="{5F763A8D-4884-4310-A87B-279453A7811D}" type="parTrans" cxnId="{C33A30C4-C7FE-4692-814B-CE5EFF802725}">
      <dgm:prSet/>
      <dgm:spPr/>
      <dgm:t>
        <a:bodyPr/>
        <a:lstStyle/>
        <a:p>
          <a:endParaRPr lang="en-IN"/>
        </a:p>
      </dgm:t>
    </dgm:pt>
    <dgm:pt modelId="{B53E9400-36F3-4112-9600-FC0B6B6E011E}" type="sibTrans" cxnId="{C33A30C4-C7FE-4692-814B-CE5EFF802725}">
      <dgm:prSet/>
      <dgm:spPr/>
      <dgm:t>
        <a:bodyPr/>
        <a:lstStyle/>
        <a:p>
          <a:endParaRPr lang="en-IN"/>
        </a:p>
      </dgm:t>
    </dgm:pt>
    <dgm:pt modelId="{C7F10520-C23D-46E3-93F6-69650F4E1AE2}">
      <dgm:prSet phldr="0"/>
      <dgm:spPr/>
      <dgm:t>
        <a:bodyPr/>
        <a:lstStyle/>
        <a:p>
          <a:r>
            <a:rPr lang="en-US" dirty="0" smtClean="0">
              <a:latin typeface="Times New Roman" pitchFamily="18" charset="0"/>
              <a:cs typeface="Times New Roman" pitchFamily="18" charset="0"/>
            </a:rPr>
            <a:t>Web UI and </a:t>
          </a:r>
          <a:r>
            <a:rPr lang="en-IN" dirty="0" smtClean="0">
              <a:latin typeface="Times New Roman" pitchFamily="18" charset="0"/>
              <a:cs typeface="Times New Roman" pitchFamily="18" charset="0"/>
            </a:rPr>
            <a:t>Design of Real Estate Application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99784A5C-6A99-4627-A6EA-43A0BF9235E5}" type="parTrans" cxnId="{12007C90-6D50-4046-B90D-96E2B172C476}">
      <dgm:prSet/>
      <dgm:spPr/>
      <dgm:t>
        <a:bodyPr/>
        <a:lstStyle/>
        <a:p>
          <a:endParaRPr lang="en-IN"/>
        </a:p>
      </dgm:t>
    </dgm:pt>
    <dgm:pt modelId="{8B0DB348-F23B-45BD-8F48-05F793538085}" type="sibTrans" cxnId="{12007C90-6D50-4046-B90D-96E2B172C476}">
      <dgm:prSet/>
      <dgm:spPr/>
      <dgm:t>
        <a:bodyPr/>
        <a:lstStyle/>
        <a:p>
          <a:endParaRPr lang="en-US"/>
        </a:p>
      </dgm:t>
    </dgm:pt>
    <dgm:pt modelId="{D9EBE335-E262-456C-BC8F-84D5437872C5}">
      <dgm:prSet phldrT="[Text]"/>
      <dgm:spPr/>
      <dgm:t>
        <a:bodyPr/>
        <a:lstStyle/>
        <a:p>
          <a:endParaRPr lang="en-IN" dirty="0"/>
        </a:p>
      </dgm:t>
    </dgm:pt>
    <dgm:pt modelId="{8A64B41F-7BC5-44B7-86A8-34FB7E2FA11B}" type="parTrans" cxnId="{C7F99899-14B1-4BD7-ABCC-6009645FFC92}">
      <dgm:prSet/>
      <dgm:spPr/>
      <dgm:t>
        <a:bodyPr/>
        <a:lstStyle/>
        <a:p>
          <a:endParaRPr lang="en-IN"/>
        </a:p>
      </dgm:t>
    </dgm:pt>
    <dgm:pt modelId="{DABC4D9A-D324-45AB-9698-7D7772613644}" type="sibTrans" cxnId="{C7F99899-14B1-4BD7-ABCC-6009645FFC92}">
      <dgm:prSet/>
      <dgm:spPr/>
      <dgm:t>
        <a:bodyPr/>
        <a:lstStyle/>
        <a:p>
          <a:endParaRPr lang="en-IN"/>
        </a:p>
      </dgm:t>
    </dgm:pt>
    <dgm:pt modelId="{FA177626-AD59-434C-AFFF-A3BDBA44C5D1}">
      <dgm:prSet phldrT="[Text]"/>
      <dgm:spPr/>
      <dgm:t>
        <a:bodyPr/>
        <a:lstStyle/>
        <a:p>
          <a:endParaRPr lang="en-IN" dirty="0"/>
        </a:p>
      </dgm:t>
    </dgm:pt>
    <dgm:pt modelId="{3B15E9E9-395B-4C0A-B07C-63D01741FA8A}" type="parTrans" cxnId="{42B99346-89D7-43A6-A5F6-57404C926418}">
      <dgm:prSet/>
      <dgm:spPr/>
      <dgm:t>
        <a:bodyPr/>
        <a:lstStyle/>
        <a:p>
          <a:endParaRPr lang="en-IN"/>
        </a:p>
      </dgm:t>
    </dgm:pt>
    <dgm:pt modelId="{0C316DEA-2C5B-4AD8-9FAE-C16308804532}" type="sibTrans" cxnId="{42B99346-89D7-43A6-A5F6-57404C926418}">
      <dgm:prSet/>
      <dgm:spPr/>
      <dgm:t>
        <a:bodyPr/>
        <a:lstStyle/>
        <a:p>
          <a:endParaRPr lang="en-IN"/>
        </a:p>
      </dgm:t>
    </dgm:pt>
    <dgm:pt modelId="{D9E3B8F8-7BD7-4FB7-AB71-77FB2E3C3E4A}">
      <dgm:prSet phldrT="[Text]"/>
      <dgm:spPr/>
      <dgm:t>
        <a:bodyPr/>
        <a:lstStyle/>
        <a:p>
          <a:endParaRPr lang="en-IN"/>
        </a:p>
      </dgm:t>
    </dgm:pt>
    <dgm:pt modelId="{89F8A299-301C-4F9D-8F08-ADD9FC2480E9}" type="parTrans" cxnId="{D1603B04-4D10-46B5-835A-D970630DE60A}">
      <dgm:prSet/>
      <dgm:spPr/>
      <dgm:t>
        <a:bodyPr/>
        <a:lstStyle/>
        <a:p>
          <a:endParaRPr lang="en-IN"/>
        </a:p>
      </dgm:t>
    </dgm:pt>
    <dgm:pt modelId="{C6B985E3-2C2B-4B25-AD7F-385A72AB479B}" type="sibTrans" cxnId="{D1603B04-4D10-46B5-835A-D970630DE60A}">
      <dgm:prSet/>
      <dgm:spPr/>
      <dgm:t>
        <a:bodyPr/>
        <a:lstStyle/>
        <a:p>
          <a:endParaRPr lang="en-IN"/>
        </a:p>
      </dgm:t>
    </dgm:pt>
    <dgm:pt modelId="{0CCD6581-9DA5-4D50-8F68-BFE93E4B8DFF}">
      <dgm:prSet phldr="0"/>
      <dgm:spPr/>
      <dgm:t>
        <a:bodyPr/>
        <a:lstStyle/>
        <a:p>
          <a:r>
            <a:rPr lang="en-US" dirty="0" smtClean="0">
              <a:latin typeface="Times New Roman" pitchFamily="18" charset="0"/>
              <a:cs typeface="Times New Roman" pitchFamily="18" charset="0"/>
            </a:rPr>
            <a:t>Tools and Technologies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E069DE66-7A99-4DAA-969B-ECC467DC6346}" type="parTrans" cxnId="{F2CB1D80-2081-4A24-BA30-FC2B495F8456}">
      <dgm:prSet/>
      <dgm:spPr/>
      <dgm:t>
        <a:bodyPr/>
        <a:lstStyle/>
        <a:p>
          <a:endParaRPr lang="en-IN"/>
        </a:p>
      </dgm:t>
    </dgm:pt>
    <dgm:pt modelId="{A10C198F-8C5A-4175-9950-56780AA1ECF5}" type="sibTrans" cxnId="{F2CB1D80-2081-4A24-BA30-FC2B495F8456}">
      <dgm:prSet/>
      <dgm:spPr/>
      <dgm:t>
        <a:bodyPr/>
        <a:lstStyle/>
        <a:p>
          <a:endParaRPr lang="en-IN"/>
        </a:p>
      </dgm:t>
    </dgm:pt>
    <dgm:pt modelId="{4782F31C-5791-43D6-AA3E-B9BC71924E2E}">
      <dgm:prSet phldr="0"/>
      <dgm:spPr/>
      <dgm:t>
        <a:bodyPr/>
        <a:lstStyle/>
        <a:p>
          <a:r>
            <a:rPr lang="en-US" dirty="0" smtClean="0">
              <a:latin typeface="Times New Roman" pitchFamily="18" charset="0"/>
              <a:cs typeface="Times New Roman" pitchFamily="18" charset="0"/>
            </a:rPr>
            <a:t>Conclusion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91D5F017-8050-4377-A96A-D7AC56FF565C}" type="parTrans" cxnId="{EC7EB5D2-D33D-4543-A3EC-D7065903B58B}">
      <dgm:prSet/>
      <dgm:spPr/>
      <dgm:t>
        <a:bodyPr/>
        <a:lstStyle/>
        <a:p>
          <a:endParaRPr lang="en-IN"/>
        </a:p>
      </dgm:t>
    </dgm:pt>
    <dgm:pt modelId="{30FCE9C8-B1DA-401C-B899-26E8EEBE7735}" type="sibTrans" cxnId="{EC7EB5D2-D33D-4543-A3EC-D7065903B58B}">
      <dgm:prSet/>
      <dgm:spPr/>
      <dgm:t>
        <a:bodyPr/>
        <a:lstStyle/>
        <a:p>
          <a:endParaRPr lang="en-IN"/>
        </a:p>
      </dgm:t>
    </dgm:pt>
    <dgm:pt modelId="{643764AD-1BC7-4340-BC4F-F3EC833660D1}" type="pres">
      <dgm:prSet presAssocID="{EAC9FFFC-1862-4A08-B92D-BB5A0706C3F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705650DA-6E20-4FB1-AD0E-E97D6108E987}" type="pres">
      <dgm:prSet presAssocID="{EAC9FFFC-1862-4A08-B92D-BB5A0706C3FB}" presName="dummyMaxCanvas" presStyleCnt="0">
        <dgm:presLayoutVars/>
      </dgm:prSet>
      <dgm:spPr/>
    </dgm:pt>
    <dgm:pt modelId="{2CDF2299-E03B-4A41-BA0F-125AACA6A9B8}" type="pres">
      <dgm:prSet presAssocID="{EAC9FFFC-1862-4A08-B92D-BB5A0706C3FB}" presName="FiveNodes_1" presStyleLbl="node1" presStyleIdx="0" presStyleCnt="5" custLinFactNeighborX="127" custLinFactNeighborY="-4442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458D4F0-275A-4217-8DF2-CF97629F929B}" type="pres">
      <dgm:prSet presAssocID="{EAC9FFFC-1862-4A08-B92D-BB5A0706C3FB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36ADE30-BCC6-4716-9088-C3DCDA618793}" type="pres">
      <dgm:prSet presAssocID="{EAC9FFFC-1862-4A08-B92D-BB5A0706C3FB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DAFE003-B3C7-4F4D-813B-DB186F3A91E7}" type="pres">
      <dgm:prSet presAssocID="{EAC9FFFC-1862-4A08-B92D-BB5A0706C3FB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F758ECD-DFAE-427B-9DD5-0E7FF6E59727}" type="pres">
      <dgm:prSet presAssocID="{EAC9FFFC-1862-4A08-B92D-BB5A0706C3FB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CCD5485-F300-4D5A-B2EA-7F7F0B4F2075}" type="pres">
      <dgm:prSet presAssocID="{EAC9FFFC-1862-4A08-B92D-BB5A0706C3FB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7F01C39-2828-45B4-B9CD-981E0291C144}" type="pres">
      <dgm:prSet presAssocID="{EAC9FFFC-1862-4A08-B92D-BB5A0706C3FB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2081491-893B-47A3-9DFA-3954F18D6D5A}" type="pres">
      <dgm:prSet presAssocID="{EAC9FFFC-1862-4A08-B92D-BB5A0706C3FB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546262B-52D2-4BC1-B6BC-89D79ECEC929}" type="pres">
      <dgm:prSet presAssocID="{EAC9FFFC-1862-4A08-B92D-BB5A0706C3FB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116D234-D7DC-4553-A669-359708B6D926}" type="pres">
      <dgm:prSet presAssocID="{EAC9FFFC-1862-4A08-B92D-BB5A0706C3FB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D895030-D7A0-4280-A1FB-75F676040031}" type="pres">
      <dgm:prSet presAssocID="{EAC9FFFC-1862-4A08-B92D-BB5A0706C3FB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864BDC5-FB6E-40A6-8EC5-5A08666E0541}" type="pres">
      <dgm:prSet presAssocID="{EAC9FFFC-1862-4A08-B92D-BB5A0706C3FB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ACCA17E-9388-48A9-8DB3-588ED6EF8281}" type="pres">
      <dgm:prSet presAssocID="{EAC9FFFC-1862-4A08-B92D-BB5A0706C3FB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A180CC2-C6D6-47FF-85FB-23F760CAAA0E}" type="pres">
      <dgm:prSet presAssocID="{EAC9FFFC-1862-4A08-B92D-BB5A0706C3FB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D4AD200-8072-4B6E-A0C2-A1BDCA89CF92}" type="presOf" srcId="{EAC9FFFC-1862-4A08-B92D-BB5A0706C3FB}" destId="{643764AD-1BC7-4340-BC4F-F3EC833660D1}" srcOrd="0" destOrd="0" presId="urn:microsoft.com/office/officeart/2005/8/layout/vProcess5"/>
    <dgm:cxn modelId="{5A13E84D-C271-4869-8CFE-FF7AEB53B84A}" type="presOf" srcId="{8B0DB348-F23B-45BD-8F48-05F793538085}" destId="{92081491-893B-47A3-9DFA-3954F18D6D5A}" srcOrd="0" destOrd="0" presId="urn:microsoft.com/office/officeart/2005/8/layout/vProcess5"/>
    <dgm:cxn modelId="{7EA21943-47E8-4BE0-9618-EE7F252AD591}" srcId="{EAC9FFFC-1862-4A08-B92D-BB5A0706C3FB}" destId="{12161572-4186-4601-B6AC-DED9B1718A86}" srcOrd="5" destOrd="0" parTransId="{4898D168-FDD0-421E-A0AE-F2BF4420738F}" sibTransId="{D7B9931F-9643-41FB-BE49-37279EF9145C}"/>
    <dgm:cxn modelId="{E6CC4E15-5B79-4558-8B01-EA6A83E542AD}" type="presOf" srcId="{C7F10520-C23D-46E3-93F6-69650F4E1AE2}" destId="{8864BDC5-FB6E-40A6-8EC5-5A08666E0541}" srcOrd="1" destOrd="0" presId="urn:microsoft.com/office/officeart/2005/8/layout/vProcess5"/>
    <dgm:cxn modelId="{9C2F80A0-EF2F-4FCF-81A4-AA99125234C4}" srcId="{EAC9FFFC-1862-4A08-B92D-BB5A0706C3FB}" destId="{D6F6DDED-ABB7-4817-A01B-5B8EBE9D0E5D}" srcOrd="0" destOrd="0" parTransId="{C30D4D32-FDBB-490C-9C34-07EB946681D0}" sibTransId="{F0742C94-A7A6-4431-A657-32CDFCD3F848}"/>
    <dgm:cxn modelId="{3DA20C81-41DB-43E9-8DF9-458802121A76}" type="presOf" srcId="{4782F31C-5791-43D6-AA3E-B9BC71924E2E}" destId="{6F758ECD-DFAE-427B-9DD5-0E7FF6E59727}" srcOrd="0" destOrd="0" presId="urn:microsoft.com/office/officeart/2005/8/layout/vProcess5"/>
    <dgm:cxn modelId="{12007C90-6D50-4046-B90D-96E2B172C476}" srcId="{EAC9FFFC-1862-4A08-B92D-BB5A0706C3FB}" destId="{C7F10520-C23D-46E3-93F6-69650F4E1AE2}" srcOrd="2" destOrd="0" parTransId="{99784A5C-6A99-4627-A6EA-43A0BF9235E5}" sibTransId="{8B0DB348-F23B-45BD-8F48-05F793538085}"/>
    <dgm:cxn modelId="{AE83E32C-A479-4B3A-944B-A9975354A945}" type="presOf" srcId="{F0742C94-A7A6-4431-A657-32CDFCD3F848}" destId="{ACCD5485-F300-4D5A-B2EA-7F7F0B4F2075}" srcOrd="0" destOrd="0" presId="urn:microsoft.com/office/officeart/2005/8/layout/vProcess5"/>
    <dgm:cxn modelId="{EC7EB5D2-D33D-4543-A3EC-D7065903B58B}" srcId="{EAC9FFFC-1862-4A08-B92D-BB5A0706C3FB}" destId="{4782F31C-5791-43D6-AA3E-B9BC71924E2E}" srcOrd="4" destOrd="0" parTransId="{91D5F017-8050-4377-A96A-D7AC56FF565C}" sibTransId="{30FCE9C8-B1DA-401C-B899-26E8EEBE7735}"/>
    <dgm:cxn modelId="{D1603B04-4D10-46B5-835A-D970630DE60A}" srcId="{EAC9FFFC-1862-4A08-B92D-BB5A0706C3FB}" destId="{D9E3B8F8-7BD7-4FB7-AB71-77FB2E3C3E4A}" srcOrd="6" destOrd="0" parTransId="{89F8A299-301C-4F9D-8F08-ADD9FC2480E9}" sibTransId="{C6B985E3-2C2B-4B25-AD7F-385A72AB479B}"/>
    <dgm:cxn modelId="{447480E1-41F7-4AC7-93DC-FF8F55013C33}" type="presOf" srcId="{FA08F9A2-060C-4737-8AE2-990C2FD387C2}" destId="{3458D4F0-275A-4217-8DF2-CF97629F929B}" srcOrd="0" destOrd="0" presId="urn:microsoft.com/office/officeart/2005/8/layout/vProcess5"/>
    <dgm:cxn modelId="{C33A30C4-C7FE-4692-814B-CE5EFF802725}" srcId="{EAC9FFFC-1862-4A08-B92D-BB5A0706C3FB}" destId="{FA08F9A2-060C-4737-8AE2-990C2FD387C2}" srcOrd="1" destOrd="0" parTransId="{5F763A8D-4884-4310-A87B-279453A7811D}" sibTransId="{B53E9400-36F3-4112-9600-FC0B6B6E011E}"/>
    <dgm:cxn modelId="{DD283FA2-C279-4063-8C97-6EE5309C4C05}" type="presOf" srcId="{C7F10520-C23D-46E3-93F6-69650F4E1AE2}" destId="{236ADE30-BCC6-4716-9088-C3DCDA618793}" srcOrd="0" destOrd="0" presId="urn:microsoft.com/office/officeart/2005/8/layout/vProcess5"/>
    <dgm:cxn modelId="{F2CB1D80-2081-4A24-BA30-FC2B495F8456}" srcId="{EAC9FFFC-1862-4A08-B92D-BB5A0706C3FB}" destId="{0CCD6581-9DA5-4D50-8F68-BFE93E4B8DFF}" srcOrd="3" destOrd="0" parTransId="{E069DE66-7A99-4DAA-969B-ECC467DC6346}" sibTransId="{A10C198F-8C5A-4175-9950-56780AA1ECF5}"/>
    <dgm:cxn modelId="{52BFF5E7-2F99-4EE8-9333-A8DB718C3A2F}" srcId="{EAC9FFFC-1862-4A08-B92D-BB5A0706C3FB}" destId="{1C9D2C44-74BF-4737-A417-A394B3F0FD68}" srcOrd="9" destOrd="0" parTransId="{D00DFD68-2D2E-4059-AD42-1101E79D6C37}" sibTransId="{FC8C97E6-6500-4C0D-8229-DEA69146DF12}"/>
    <dgm:cxn modelId="{5CF48F9B-BA38-458D-8157-BF1C8D2FBDD2}" type="presOf" srcId="{D6F6DDED-ABB7-4817-A01B-5B8EBE9D0E5D}" destId="{2CDF2299-E03B-4A41-BA0F-125AACA6A9B8}" srcOrd="0" destOrd="0" presId="urn:microsoft.com/office/officeart/2005/8/layout/vProcess5"/>
    <dgm:cxn modelId="{90EF4DF7-A553-4BAE-8F3C-35F2579567DE}" type="presOf" srcId="{4782F31C-5791-43D6-AA3E-B9BC71924E2E}" destId="{1A180CC2-C6D6-47FF-85FB-23F760CAAA0E}" srcOrd="1" destOrd="0" presId="urn:microsoft.com/office/officeart/2005/8/layout/vProcess5"/>
    <dgm:cxn modelId="{C7F99899-14B1-4BD7-ABCC-6009645FFC92}" srcId="{EAC9FFFC-1862-4A08-B92D-BB5A0706C3FB}" destId="{D9EBE335-E262-456C-BC8F-84D5437872C5}" srcOrd="8" destOrd="0" parTransId="{8A64B41F-7BC5-44B7-86A8-34FB7E2FA11B}" sibTransId="{DABC4D9A-D324-45AB-9698-7D7772613644}"/>
    <dgm:cxn modelId="{FF308A2D-F7E1-4B94-A8BD-3B625C99A274}" type="presOf" srcId="{A10C198F-8C5A-4175-9950-56780AA1ECF5}" destId="{1546262B-52D2-4BC1-B6BC-89D79ECEC929}" srcOrd="0" destOrd="0" presId="urn:microsoft.com/office/officeart/2005/8/layout/vProcess5"/>
    <dgm:cxn modelId="{DDA663D6-D2EC-4064-8452-67418D65318C}" type="presOf" srcId="{0CCD6581-9DA5-4D50-8F68-BFE93E4B8DFF}" destId="{9ACCA17E-9388-48A9-8DB3-588ED6EF8281}" srcOrd="1" destOrd="0" presId="urn:microsoft.com/office/officeart/2005/8/layout/vProcess5"/>
    <dgm:cxn modelId="{42B99346-89D7-43A6-A5F6-57404C926418}" srcId="{EAC9FFFC-1862-4A08-B92D-BB5A0706C3FB}" destId="{FA177626-AD59-434C-AFFF-A3BDBA44C5D1}" srcOrd="7" destOrd="0" parTransId="{3B15E9E9-395B-4C0A-B07C-63D01741FA8A}" sibTransId="{0C316DEA-2C5B-4AD8-9FAE-C16308804532}"/>
    <dgm:cxn modelId="{F2450A4D-6EED-41DA-8D88-7023CE079491}" type="presOf" srcId="{B53E9400-36F3-4112-9600-FC0B6B6E011E}" destId="{B7F01C39-2828-45B4-B9CD-981E0291C144}" srcOrd="0" destOrd="0" presId="urn:microsoft.com/office/officeart/2005/8/layout/vProcess5"/>
    <dgm:cxn modelId="{5F2D4E54-6D64-42BF-9EBA-74F1EC6E1045}" type="presOf" srcId="{FA08F9A2-060C-4737-8AE2-990C2FD387C2}" destId="{9D895030-D7A0-4280-A1FB-75F676040031}" srcOrd="1" destOrd="0" presId="urn:microsoft.com/office/officeart/2005/8/layout/vProcess5"/>
    <dgm:cxn modelId="{FB3685CB-E462-4B59-A849-EA9E17254961}" type="presOf" srcId="{D6F6DDED-ABB7-4817-A01B-5B8EBE9D0E5D}" destId="{E116D234-D7DC-4553-A669-359708B6D926}" srcOrd="1" destOrd="0" presId="urn:microsoft.com/office/officeart/2005/8/layout/vProcess5"/>
    <dgm:cxn modelId="{00EF5AFB-95E0-41FA-8372-820001393D4D}" type="presOf" srcId="{0CCD6581-9DA5-4D50-8F68-BFE93E4B8DFF}" destId="{CDAFE003-B3C7-4F4D-813B-DB186F3A91E7}" srcOrd="0" destOrd="0" presId="urn:microsoft.com/office/officeart/2005/8/layout/vProcess5"/>
    <dgm:cxn modelId="{C681917F-CD74-4B2B-B12E-DBD8CCB5C189}" type="presParOf" srcId="{643764AD-1BC7-4340-BC4F-F3EC833660D1}" destId="{705650DA-6E20-4FB1-AD0E-E97D6108E987}" srcOrd="0" destOrd="0" presId="urn:microsoft.com/office/officeart/2005/8/layout/vProcess5"/>
    <dgm:cxn modelId="{C10A1436-5691-4032-9329-D1C57A61104E}" type="presParOf" srcId="{643764AD-1BC7-4340-BC4F-F3EC833660D1}" destId="{2CDF2299-E03B-4A41-BA0F-125AACA6A9B8}" srcOrd="1" destOrd="0" presId="urn:microsoft.com/office/officeart/2005/8/layout/vProcess5"/>
    <dgm:cxn modelId="{2DB670BA-C000-4753-A605-1034851C9F3B}" type="presParOf" srcId="{643764AD-1BC7-4340-BC4F-F3EC833660D1}" destId="{3458D4F0-275A-4217-8DF2-CF97629F929B}" srcOrd="2" destOrd="0" presId="urn:microsoft.com/office/officeart/2005/8/layout/vProcess5"/>
    <dgm:cxn modelId="{5C486F3A-3BF3-4A5D-A482-FD6218349B1C}" type="presParOf" srcId="{643764AD-1BC7-4340-BC4F-F3EC833660D1}" destId="{236ADE30-BCC6-4716-9088-C3DCDA618793}" srcOrd="3" destOrd="0" presId="urn:microsoft.com/office/officeart/2005/8/layout/vProcess5"/>
    <dgm:cxn modelId="{A221F253-7425-45D2-AAD7-B52ACCE6DD7C}" type="presParOf" srcId="{643764AD-1BC7-4340-BC4F-F3EC833660D1}" destId="{CDAFE003-B3C7-4F4D-813B-DB186F3A91E7}" srcOrd="4" destOrd="0" presId="urn:microsoft.com/office/officeart/2005/8/layout/vProcess5"/>
    <dgm:cxn modelId="{C5D895E3-9DBF-4862-9434-30B713088052}" type="presParOf" srcId="{643764AD-1BC7-4340-BC4F-F3EC833660D1}" destId="{6F758ECD-DFAE-427B-9DD5-0E7FF6E59727}" srcOrd="5" destOrd="0" presId="urn:microsoft.com/office/officeart/2005/8/layout/vProcess5"/>
    <dgm:cxn modelId="{5C7ABDE5-13C0-4DEC-A23F-ADC8CFB2AD78}" type="presParOf" srcId="{643764AD-1BC7-4340-BC4F-F3EC833660D1}" destId="{ACCD5485-F300-4D5A-B2EA-7F7F0B4F2075}" srcOrd="6" destOrd="0" presId="urn:microsoft.com/office/officeart/2005/8/layout/vProcess5"/>
    <dgm:cxn modelId="{B5EDF658-E4B8-4795-A4C3-E2C8A97808C1}" type="presParOf" srcId="{643764AD-1BC7-4340-BC4F-F3EC833660D1}" destId="{B7F01C39-2828-45B4-B9CD-981E0291C144}" srcOrd="7" destOrd="0" presId="urn:microsoft.com/office/officeart/2005/8/layout/vProcess5"/>
    <dgm:cxn modelId="{0EF9976D-47B9-4374-B2A9-5D256B399D52}" type="presParOf" srcId="{643764AD-1BC7-4340-BC4F-F3EC833660D1}" destId="{92081491-893B-47A3-9DFA-3954F18D6D5A}" srcOrd="8" destOrd="0" presId="urn:microsoft.com/office/officeart/2005/8/layout/vProcess5"/>
    <dgm:cxn modelId="{8BD3BD40-659B-429E-93D1-AEFA3A484EC1}" type="presParOf" srcId="{643764AD-1BC7-4340-BC4F-F3EC833660D1}" destId="{1546262B-52D2-4BC1-B6BC-89D79ECEC929}" srcOrd="9" destOrd="0" presId="urn:microsoft.com/office/officeart/2005/8/layout/vProcess5"/>
    <dgm:cxn modelId="{F887718D-59D4-40D1-B298-0133B494045F}" type="presParOf" srcId="{643764AD-1BC7-4340-BC4F-F3EC833660D1}" destId="{E116D234-D7DC-4553-A669-359708B6D926}" srcOrd="10" destOrd="0" presId="urn:microsoft.com/office/officeart/2005/8/layout/vProcess5"/>
    <dgm:cxn modelId="{FE429DCC-9D9B-4FC3-AB78-278D356CC05C}" type="presParOf" srcId="{643764AD-1BC7-4340-BC4F-F3EC833660D1}" destId="{9D895030-D7A0-4280-A1FB-75F676040031}" srcOrd="11" destOrd="0" presId="urn:microsoft.com/office/officeart/2005/8/layout/vProcess5"/>
    <dgm:cxn modelId="{03B98180-E5BD-4073-9655-E9C8BA30675E}" type="presParOf" srcId="{643764AD-1BC7-4340-BC4F-F3EC833660D1}" destId="{8864BDC5-FB6E-40A6-8EC5-5A08666E0541}" srcOrd="12" destOrd="0" presId="urn:microsoft.com/office/officeart/2005/8/layout/vProcess5"/>
    <dgm:cxn modelId="{64F664E6-9FBE-45BF-A7ED-CCBDF611E7CD}" type="presParOf" srcId="{643764AD-1BC7-4340-BC4F-F3EC833660D1}" destId="{9ACCA17E-9388-48A9-8DB3-588ED6EF8281}" srcOrd="13" destOrd="0" presId="urn:microsoft.com/office/officeart/2005/8/layout/vProcess5"/>
    <dgm:cxn modelId="{49BA510A-0144-49F4-A61A-E65040606D4C}" type="presParOf" srcId="{643764AD-1BC7-4340-BC4F-F3EC833660D1}" destId="{1A180CC2-C6D6-47FF-85FB-23F760CAAA0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5343E0-70B7-48E6-8949-4CB230A285D2}" type="doc">
      <dgm:prSet loTypeId="urn:microsoft.com/office/officeart/2005/8/layout/pList2" loCatId="picture" qsTypeId="urn:microsoft.com/office/officeart/2005/8/quickstyle/simple1" qsCatId="simple" csTypeId="urn:microsoft.com/office/officeart/2005/8/colors/colorful1" csCatId="colorful" phldr="1"/>
      <dgm:spPr/>
    </dgm:pt>
    <dgm:pt modelId="{9704699A-F091-4256-8FD7-E90EFBD57319}">
      <dgm:prSet phldrT="[Text]" custT="1"/>
      <dgm:spPr/>
      <dgm:t>
        <a:bodyPr/>
        <a:lstStyle/>
        <a:p>
          <a:pPr rtl="0"/>
          <a:r>
            <a:rPr lang="en-IN" sz="1800" dirty="0" smtClean="0"/>
            <a:t>Chaitali Samudre</a:t>
          </a:r>
          <a:endParaRPr lang="en-IN" sz="1400" dirty="0" smtClean="0">
            <a:latin typeface="Trebuchet MS"/>
          </a:endParaRPr>
        </a:p>
        <a:p>
          <a:pPr rtl="0"/>
          <a:endParaRPr lang="en-IN" sz="1400" dirty="0" smtClean="0">
            <a:latin typeface="Trebuchet MS"/>
          </a:endParaRPr>
        </a:p>
        <a:p>
          <a:pPr rtl="0"/>
          <a:endParaRPr lang="en-IN" sz="1400" dirty="0" smtClean="0">
            <a:latin typeface="Trebuchet MS"/>
          </a:endParaRPr>
        </a:p>
        <a:p>
          <a:pPr rtl="0"/>
          <a:endParaRPr lang="en-IN" sz="1400" dirty="0" smtClean="0">
            <a:latin typeface="Trebuchet MS"/>
          </a:endParaRPr>
        </a:p>
        <a:p>
          <a:pPr rtl="0"/>
          <a:r>
            <a:rPr lang="en-IN" sz="1400" smtClean="0">
              <a:latin typeface="Trebuchet MS"/>
            </a:rPr>
            <a:t>UI Design</a:t>
          </a:r>
          <a:endParaRPr lang="en-IN" sz="1400" dirty="0" smtClean="0">
            <a:latin typeface="Trebuchet MS"/>
          </a:endParaRPr>
        </a:p>
        <a:p>
          <a:pPr rtl="0"/>
          <a:r>
            <a:rPr lang="en-IN" sz="1400" dirty="0" smtClean="0">
              <a:latin typeface="Trebuchet MS"/>
            </a:rPr>
            <a:t>MySQL Developer</a:t>
          </a:r>
        </a:p>
        <a:p>
          <a:pPr rtl="0"/>
          <a:endParaRPr lang="en-IN" sz="1400" dirty="0" smtClean="0">
            <a:latin typeface="Trebuchet MS"/>
          </a:endParaRPr>
        </a:p>
      </dgm:t>
    </dgm:pt>
    <dgm:pt modelId="{FB87DBF9-0F69-4415-94CE-070362A8D230}" type="parTrans" cxnId="{63D7EDB8-E78D-4317-BC68-734498655367}">
      <dgm:prSet/>
      <dgm:spPr/>
      <dgm:t>
        <a:bodyPr/>
        <a:lstStyle/>
        <a:p>
          <a:endParaRPr lang="en-IN"/>
        </a:p>
      </dgm:t>
    </dgm:pt>
    <dgm:pt modelId="{E2BBCA35-52DF-4D30-B1D1-7034A2103696}" type="sibTrans" cxnId="{63D7EDB8-E78D-4317-BC68-734498655367}">
      <dgm:prSet/>
      <dgm:spPr/>
      <dgm:t>
        <a:bodyPr/>
        <a:lstStyle/>
        <a:p>
          <a:endParaRPr lang="en-IN"/>
        </a:p>
      </dgm:t>
    </dgm:pt>
    <dgm:pt modelId="{4087733C-5AC3-4D58-9186-C51F085F9F7F}">
      <dgm:prSet phldrT="[Text]" custT="1"/>
      <dgm:spPr/>
      <dgm:t>
        <a:bodyPr/>
        <a:lstStyle/>
        <a:p>
          <a:r>
            <a:rPr lang="en-US" sz="1800" dirty="0" err="1">
              <a:latin typeface="Trebuchet MS"/>
            </a:rPr>
            <a:t>Shwetha</a:t>
          </a:r>
          <a:r>
            <a:rPr lang="en-US" sz="1800" dirty="0"/>
            <a:t> </a:t>
          </a:r>
          <a:r>
            <a:rPr lang="en-US" sz="1800" dirty="0" err="1" smtClean="0"/>
            <a:t>Nagesh</a:t>
          </a:r>
          <a:endParaRPr lang="en-US" sz="1800" dirty="0" smtClean="0"/>
        </a:p>
        <a:p>
          <a:endParaRPr lang="en-IN" sz="1400" dirty="0" smtClean="0">
            <a:latin typeface="Trebuchet MS"/>
          </a:endParaRPr>
        </a:p>
        <a:p>
          <a:endParaRPr lang="en-IN" sz="1400" dirty="0" smtClean="0">
            <a:latin typeface="Trebuchet MS"/>
          </a:endParaRPr>
        </a:p>
        <a:p>
          <a:endParaRPr lang="en-IN" sz="1400" dirty="0" smtClean="0">
            <a:latin typeface="Trebuchet MS"/>
          </a:endParaRPr>
        </a:p>
        <a:p>
          <a:r>
            <a:rPr lang="en-IN" sz="1400" smtClean="0">
              <a:latin typeface="Trebuchet MS"/>
            </a:rPr>
            <a:t>UI Design</a:t>
          </a:r>
        </a:p>
        <a:p>
          <a:r>
            <a:rPr lang="en-IN" sz="1400" smtClean="0">
              <a:latin typeface="Trebuchet MS"/>
            </a:rPr>
            <a:t>Java Developer</a:t>
          </a:r>
          <a:endParaRPr lang="en-IN" sz="1400" dirty="0"/>
        </a:p>
      </dgm:t>
    </dgm:pt>
    <dgm:pt modelId="{B85DC014-3643-471F-9C06-6EAB718853B0}" type="parTrans" cxnId="{082EC555-FECD-45B3-BF5F-550DF97B2E6E}">
      <dgm:prSet/>
      <dgm:spPr/>
      <dgm:t>
        <a:bodyPr/>
        <a:lstStyle/>
        <a:p>
          <a:endParaRPr lang="en-IN"/>
        </a:p>
      </dgm:t>
    </dgm:pt>
    <dgm:pt modelId="{DF30C08B-9684-45CE-BFD6-B4C48AF69289}" type="sibTrans" cxnId="{082EC555-FECD-45B3-BF5F-550DF97B2E6E}">
      <dgm:prSet/>
      <dgm:spPr/>
      <dgm:t>
        <a:bodyPr/>
        <a:lstStyle/>
        <a:p>
          <a:endParaRPr lang="en-IN"/>
        </a:p>
      </dgm:t>
    </dgm:pt>
    <dgm:pt modelId="{5F3D7038-9CF2-417A-9DCF-C26D186162F4}">
      <dgm:prSet custT="1"/>
      <dgm:spPr/>
      <dgm:t>
        <a:bodyPr/>
        <a:lstStyle/>
        <a:p>
          <a:r>
            <a:rPr lang="en-US" sz="1800" dirty="0" err="1"/>
            <a:t>Shubhangi</a:t>
          </a:r>
          <a:r>
            <a:rPr lang="en-US" sz="1800" dirty="0"/>
            <a:t> </a:t>
          </a:r>
          <a:r>
            <a:rPr lang="en-US" sz="1800" dirty="0" err="1" smtClean="0"/>
            <a:t>Kittur</a:t>
          </a:r>
          <a:endParaRPr lang="en-US" sz="1800" dirty="0" smtClean="0"/>
        </a:p>
        <a:p>
          <a:endParaRPr lang="en-IN" sz="1400" dirty="0" smtClean="0">
            <a:latin typeface="Trebuchet MS"/>
          </a:endParaRPr>
        </a:p>
        <a:p>
          <a:endParaRPr lang="en-IN" sz="1400" dirty="0" smtClean="0">
            <a:latin typeface="Trebuchet MS"/>
          </a:endParaRPr>
        </a:p>
        <a:p>
          <a:endParaRPr lang="en-IN" sz="1400" dirty="0" smtClean="0">
            <a:latin typeface="Trebuchet MS"/>
          </a:endParaRPr>
        </a:p>
        <a:p>
          <a:r>
            <a:rPr lang="en-IN" sz="1400" smtClean="0">
              <a:latin typeface="Trebuchet MS"/>
            </a:rPr>
            <a:t>UI Design</a:t>
          </a:r>
        </a:p>
        <a:p>
          <a:r>
            <a:rPr lang="en-IN" sz="1400" smtClean="0">
              <a:latin typeface="Trebuchet MS"/>
            </a:rPr>
            <a:t>Java Developer</a:t>
          </a:r>
          <a:endParaRPr lang="en-US" sz="1400" dirty="0"/>
        </a:p>
      </dgm:t>
    </dgm:pt>
    <dgm:pt modelId="{FBEC547C-6F24-435B-BF39-F992437B475F}" type="parTrans" cxnId="{5D57E28A-1683-4033-9964-A2D29A3A9012}">
      <dgm:prSet/>
      <dgm:spPr/>
      <dgm:t>
        <a:bodyPr/>
        <a:lstStyle/>
        <a:p>
          <a:endParaRPr lang="en-IN"/>
        </a:p>
      </dgm:t>
    </dgm:pt>
    <dgm:pt modelId="{004937B4-EB1E-44FE-ABD0-C4153D7E0DAE}" type="sibTrans" cxnId="{5D57E28A-1683-4033-9964-A2D29A3A9012}">
      <dgm:prSet/>
      <dgm:spPr/>
      <dgm:t>
        <a:bodyPr/>
        <a:lstStyle/>
        <a:p>
          <a:endParaRPr lang="en-IN"/>
        </a:p>
      </dgm:t>
    </dgm:pt>
    <dgm:pt modelId="{9E0DFB5F-06FE-41C4-AFC6-01A003511962}">
      <dgm:prSet custT="1"/>
      <dgm:spPr/>
      <dgm:t>
        <a:bodyPr/>
        <a:lstStyle/>
        <a:p>
          <a:r>
            <a:rPr lang="en-IN" sz="1800" dirty="0" err="1"/>
            <a:t>Nisarga</a:t>
          </a:r>
          <a:r>
            <a:rPr lang="en-IN" sz="1800" dirty="0"/>
            <a:t> </a:t>
          </a:r>
          <a:r>
            <a:rPr lang="en-IN" sz="1800" dirty="0" err="1" smtClean="0"/>
            <a:t>Gowda</a:t>
          </a:r>
          <a:endParaRPr lang="en-IN" sz="1800" dirty="0" smtClean="0"/>
        </a:p>
        <a:p>
          <a:endParaRPr lang="en-IN" sz="1400" dirty="0" smtClean="0">
            <a:latin typeface="Trebuchet MS"/>
          </a:endParaRPr>
        </a:p>
        <a:p>
          <a:endParaRPr lang="en-IN" sz="1400" dirty="0" smtClean="0">
            <a:latin typeface="Trebuchet MS"/>
          </a:endParaRPr>
        </a:p>
        <a:p>
          <a:endParaRPr lang="en-IN" sz="1400" dirty="0" smtClean="0">
            <a:latin typeface="Trebuchet MS"/>
          </a:endParaRPr>
        </a:p>
        <a:p>
          <a:r>
            <a:rPr lang="en-IN" sz="1400" smtClean="0">
              <a:latin typeface="Trebuchet MS"/>
            </a:rPr>
            <a:t>UI Design</a:t>
          </a:r>
        </a:p>
        <a:p>
          <a:r>
            <a:rPr lang="en-IN" sz="1400" smtClean="0">
              <a:latin typeface="Trebuchet MS"/>
            </a:rPr>
            <a:t>MySQL Developer</a:t>
          </a:r>
        </a:p>
        <a:p>
          <a:endParaRPr lang="en-IN" sz="1400" dirty="0" smtClean="0">
            <a:latin typeface="Trebuchet MS"/>
          </a:endParaRPr>
        </a:p>
      </dgm:t>
    </dgm:pt>
    <dgm:pt modelId="{99573419-18E0-409B-8ECA-0E36363B3571}" type="parTrans" cxnId="{6FC1520D-A6AA-4A27-A393-BE805FD0C0B7}">
      <dgm:prSet/>
      <dgm:spPr/>
      <dgm:t>
        <a:bodyPr/>
        <a:lstStyle/>
        <a:p>
          <a:endParaRPr lang="en-IN"/>
        </a:p>
      </dgm:t>
    </dgm:pt>
    <dgm:pt modelId="{8DF013FA-48DD-425C-8BA9-D36A07F18CE2}" type="sibTrans" cxnId="{6FC1520D-A6AA-4A27-A393-BE805FD0C0B7}">
      <dgm:prSet/>
      <dgm:spPr/>
      <dgm:t>
        <a:bodyPr/>
        <a:lstStyle/>
        <a:p>
          <a:endParaRPr lang="en-IN"/>
        </a:p>
      </dgm:t>
    </dgm:pt>
    <dgm:pt modelId="{9B1522C3-C9A3-4942-8A77-1BBDA73E17CF}">
      <dgm:prSet phldrT="[Text]" custT="1"/>
      <dgm:spPr/>
      <dgm:t>
        <a:bodyPr/>
        <a:lstStyle/>
        <a:p>
          <a:r>
            <a:rPr lang="en-IN" sz="1800" dirty="0" err="1" smtClean="0"/>
            <a:t>Priya</a:t>
          </a:r>
          <a:r>
            <a:rPr lang="en-IN" sz="1800" dirty="0" smtClean="0"/>
            <a:t> </a:t>
          </a:r>
          <a:r>
            <a:rPr lang="en-IN" sz="1800" dirty="0" smtClean="0">
              <a:latin typeface="Trebuchet MS"/>
            </a:rPr>
            <a:t>P </a:t>
          </a:r>
          <a:r>
            <a:rPr lang="en-IN" sz="1800" dirty="0" err="1" smtClean="0">
              <a:latin typeface="Trebuchet MS"/>
            </a:rPr>
            <a:t>Shetty</a:t>
          </a:r>
          <a:r>
            <a:rPr lang="en-IN" sz="1800" dirty="0" smtClean="0">
              <a:latin typeface="Trebuchet MS"/>
            </a:rPr>
            <a:t> </a:t>
          </a:r>
        </a:p>
        <a:p>
          <a:endParaRPr lang="en-IN" sz="1400" dirty="0" smtClean="0">
            <a:latin typeface="Trebuchet MS"/>
          </a:endParaRPr>
        </a:p>
        <a:p>
          <a:endParaRPr lang="en-IN" sz="1400" dirty="0" smtClean="0">
            <a:latin typeface="Trebuchet MS"/>
          </a:endParaRPr>
        </a:p>
        <a:p>
          <a:endParaRPr lang="en-IN" sz="1400" dirty="0" smtClean="0">
            <a:latin typeface="Trebuchet MS"/>
          </a:endParaRPr>
        </a:p>
        <a:p>
          <a:r>
            <a:rPr lang="en-IN" sz="1400" smtClean="0">
              <a:latin typeface="Trebuchet MS"/>
            </a:rPr>
            <a:t>UI Design</a:t>
          </a:r>
        </a:p>
        <a:p>
          <a:r>
            <a:rPr lang="en-IN" sz="1400" smtClean="0">
              <a:latin typeface="Trebuchet MS"/>
            </a:rPr>
            <a:t>Java Developer</a:t>
          </a:r>
          <a:endParaRPr lang="en-IN" sz="1400" dirty="0"/>
        </a:p>
      </dgm:t>
    </dgm:pt>
    <dgm:pt modelId="{81554BFD-96FA-436B-8CA6-D4B5EC488945}" type="sibTrans" cxnId="{20A41EAD-DBEA-4980-BB6C-5A5E09752DB4}">
      <dgm:prSet/>
      <dgm:spPr/>
      <dgm:t>
        <a:bodyPr/>
        <a:lstStyle/>
        <a:p>
          <a:endParaRPr lang="en-IN"/>
        </a:p>
      </dgm:t>
    </dgm:pt>
    <dgm:pt modelId="{1F26308B-BC2A-4831-A9B6-3C97547990BA}" type="parTrans" cxnId="{20A41EAD-DBEA-4980-BB6C-5A5E09752DB4}">
      <dgm:prSet/>
      <dgm:spPr/>
      <dgm:t>
        <a:bodyPr/>
        <a:lstStyle/>
        <a:p>
          <a:endParaRPr lang="en-IN"/>
        </a:p>
      </dgm:t>
    </dgm:pt>
    <dgm:pt modelId="{53652F5D-9607-4AB1-AA5D-AB4CD7475F55}" type="pres">
      <dgm:prSet presAssocID="{605343E0-70B7-48E6-8949-4CB230A285D2}" presName="Name0" presStyleCnt="0">
        <dgm:presLayoutVars>
          <dgm:dir/>
          <dgm:resizeHandles val="exact"/>
        </dgm:presLayoutVars>
      </dgm:prSet>
      <dgm:spPr/>
    </dgm:pt>
    <dgm:pt modelId="{07B85E36-3373-4592-96A4-BE7B6B229F0F}" type="pres">
      <dgm:prSet presAssocID="{605343E0-70B7-48E6-8949-4CB230A285D2}" presName="bkgdShp" presStyleLbl="alignAccFollowNode1" presStyleIdx="0" presStyleCnt="1" custLinFactNeighborX="403" custLinFactNeighborY="-5616"/>
      <dgm:spPr/>
    </dgm:pt>
    <dgm:pt modelId="{866B03B1-C880-4AE5-9BDA-FAD86685245C}" type="pres">
      <dgm:prSet presAssocID="{605343E0-70B7-48E6-8949-4CB230A285D2}" presName="linComp" presStyleCnt="0"/>
      <dgm:spPr/>
    </dgm:pt>
    <dgm:pt modelId="{7E8BC1B2-3583-4CAC-A76E-2D277A7B5FD4}" type="pres">
      <dgm:prSet presAssocID="{9704699A-F091-4256-8FD7-E90EFBD57319}" presName="compNode" presStyleCnt="0"/>
      <dgm:spPr/>
    </dgm:pt>
    <dgm:pt modelId="{5DAD1610-BF5B-4F13-844B-368DE30062BD}" type="pres">
      <dgm:prSet presAssocID="{9704699A-F091-4256-8FD7-E90EFBD5731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B554B92-3FD2-410A-B162-F9102DB59F9C}" type="pres">
      <dgm:prSet presAssocID="{9704699A-F091-4256-8FD7-E90EFBD57319}" presName="invisiNode" presStyleLbl="node1" presStyleIdx="0" presStyleCnt="5"/>
      <dgm:spPr/>
    </dgm:pt>
    <dgm:pt modelId="{26E01DDE-AA98-4555-9A5A-B6134393A8FA}" type="pres">
      <dgm:prSet presAssocID="{9704699A-F091-4256-8FD7-E90EFBD57319}" presName="imagNode" presStyleLbl="fgImgPlace1" presStyleIdx="0" presStyleCnt="5" custLinFactX="9907" custLinFactNeighborX="100000" custLinFactNeighborY="117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A4D1D490-D716-4476-B0AB-EAC7D08BE21B}" type="pres">
      <dgm:prSet presAssocID="{E2BBCA35-52DF-4D30-B1D1-7034A2103696}" presName="sibTrans" presStyleLbl="sibTrans2D1" presStyleIdx="0" presStyleCnt="0"/>
      <dgm:spPr/>
      <dgm:t>
        <a:bodyPr/>
        <a:lstStyle/>
        <a:p>
          <a:endParaRPr lang="en-IN"/>
        </a:p>
      </dgm:t>
    </dgm:pt>
    <dgm:pt modelId="{019E2C71-4AE9-4DD5-83FA-A5619AD38BAC}" type="pres">
      <dgm:prSet presAssocID="{9B1522C3-C9A3-4942-8A77-1BBDA73E17CF}" presName="compNode" presStyleCnt="0"/>
      <dgm:spPr/>
    </dgm:pt>
    <dgm:pt modelId="{EFB2CAB1-60C7-4E86-9A3B-D507AB4840B8}" type="pres">
      <dgm:prSet presAssocID="{9B1522C3-C9A3-4942-8A77-1BBDA73E17C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4964919-C1F6-48BC-B930-4D9CF1A857C6}" type="pres">
      <dgm:prSet presAssocID="{9B1522C3-C9A3-4942-8A77-1BBDA73E17CF}" presName="invisiNode" presStyleLbl="node1" presStyleIdx="1" presStyleCnt="5"/>
      <dgm:spPr/>
    </dgm:pt>
    <dgm:pt modelId="{EFB64F02-2AEC-422D-B4AA-5AC4D93078BB}" type="pres">
      <dgm:prSet presAssocID="{9B1522C3-C9A3-4942-8A77-1BBDA73E17CF}" presName="imagNode" presStyleLbl="fgImgPlace1" presStyleIdx="1" presStyleCnt="5" custLinFactX="-8520" custLinFactNeighborX="-100000" custLinFactNeighborY="2357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E49660E8-7F2A-44B3-A4F7-D7EF38F053B8}" type="pres">
      <dgm:prSet presAssocID="{81554BFD-96FA-436B-8CA6-D4B5EC488945}" presName="sibTrans" presStyleLbl="sibTrans2D1" presStyleIdx="0" presStyleCnt="0"/>
      <dgm:spPr/>
      <dgm:t>
        <a:bodyPr/>
        <a:lstStyle/>
        <a:p>
          <a:endParaRPr lang="en-IN"/>
        </a:p>
      </dgm:t>
    </dgm:pt>
    <dgm:pt modelId="{827BAB63-5C6F-4552-BFED-0401AB87A376}" type="pres">
      <dgm:prSet presAssocID="{4087733C-5AC3-4D58-9186-C51F085F9F7F}" presName="compNode" presStyleCnt="0"/>
      <dgm:spPr/>
    </dgm:pt>
    <dgm:pt modelId="{D80F8CD8-4E0D-4016-995F-C7DAFFC5257B}" type="pres">
      <dgm:prSet presAssocID="{4087733C-5AC3-4D58-9186-C51F085F9F7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AB61C96-1C60-4EA5-8B30-220CE510DE40}" type="pres">
      <dgm:prSet presAssocID="{4087733C-5AC3-4D58-9186-C51F085F9F7F}" presName="invisiNode" presStyleLbl="node1" presStyleIdx="2" presStyleCnt="5"/>
      <dgm:spPr/>
    </dgm:pt>
    <dgm:pt modelId="{7F02E5F2-D7BD-4E64-B49E-E4E26A884B99}" type="pres">
      <dgm:prSet presAssocID="{4087733C-5AC3-4D58-9186-C51F085F9F7F}" presName="imagNode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29AF1B9B-BD13-49BC-A5C0-5B33A31AB9DC}" type="pres">
      <dgm:prSet presAssocID="{DF30C08B-9684-45CE-BFD6-B4C48AF69289}" presName="sibTrans" presStyleLbl="sibTrans2D1" presStyleIdx="0" presStyleCnt="0"/>
      <dgm:spPr/>
      <dgm:t>
        <a:bodyPr/>
        <a:lstStyle/>
        <a:p>
          <a:endParaRPr lang="en-IN"/>
        </a:p>
      </dgm:t>
    </dgm:pt>
    <dgm:pt modelId="{B6C98CF1-23EA-4075-9C7B-54ADE3BD360F}" type="pres">
      <dgm:prSet presAssocID="{9E0DFB5F-06FE-41C4-AFC6-01A003511962}" presName="compNode" presStyleCnt="0"/>
      <dgm:spPr/>
    </dgm:pt>
    <dgm:pt modelId="{9B48552B-AAB5-4594-9C37-3A94335E95F4}" type="pres">
      <dgm:prSet presAssocID="{9E0DFB5F-06FE-41C4-AFC6-01A00351196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411C013-8F63-48BC-8B2A-6B9A1F20D86C}" type="pres">
      <dgm:prSet presAssocID="{9E0DFB5F-06FE-41C4-AFC6-01A003511962}" presName="invisiNode" presStyleLbl="node1" presStyleIdx="3" presStyleCnt="5"/>
      <dgm:spPr/>
    </dgm:pt>
    <dgm:pt modelId="{E14D1830-33C5-4ACC-989D-53AE63E1D8B7}" type="pres">
      <dgm:prSet presAssocID="{9E0DFB5F-06FE-41C4-AFC6-01A003511962}" presName="imagNode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9801B287-705D-43FD-9CAB-C3513DEA15BA}" type="pres">
      <dgm:prSet presAssocID="{8DF013FA-48DD-425C-8BA9-D36A07F18CE2}" presName="sibTrans" presStyleLbl="sibTrans2D1" presStyleIdx="0" presStyleCnt="0"/>
      <dgm:spPr/>
      <dgm:t>
        <a:bodyPr/>
        <a:lstStyle/>
        <a:p>
          <a:endParaRPr lang="en-IN"/>
        </a:p>
      </dgm:t>
    </dgm:pt>
    <dgm:pt modelId="{406C727A-887C-42AF-9D1B-BB422F36A5A3}" type="pres">
      <dgm:prSet presAssocID="{5F3D7038-9CF2-417A-9DCF-C26D186162F4}" presName="compNode" presStyleCnt="0"/>
      <dgm:spPr/>
    </dgm:pt>
    <dgm:pt modelId="{0D1676AB-FFFE-41CB-BA81-4AF165B25B37}" type="pres">
      <dgm:prSet presAssocID="{5F3D7038-9CF2-417A-9DCF-C26D186162F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F60A704-53D8-4460-A6B4-278801CCA9CB}" type="pres">
      <dgm:prSet presAssocID="{5F3D7038-9CF2-417A-9DCF-C26D186162F4}" presName="invisiNode" presStyleLbl="node1" presStyleIdx="4" presStyleCnt="5"/>
      <dgm:spPr/>
    </dgm:pt>
    <dgm:pt modelId="{D5768206-5B69-42B1-A1CE-40DBC8020A38}" type="pres">
      <dgm:prSet presAssocID="{5F3D7038-9CF2-417A-9DCF-C26D186162F4}" presName="imagNode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</dgm:ptLst>
  <dgm:cxnLst>
    <dgm:cxn modelId="{DEAB9A6E-C5F9-4FF4-AA70-F10213CB49B8}" type="presOf" srcId="{DF30C08B-9684-45CE-BFD6-B4C48AF69289}" destId="{29AF1B9B-BD13-49BC-A5C0-5B33A31AB9DC}" srcOrd="0" destOrd="0" presId="urn:microsoft.com/office/officeart/2005/8/layout/pList2"/>
    <dgm:cxn modelId="{B5862F69-2975-48B7-93B5-995965FCAD32}" type="presOf" srcId="{9704699A-F091-4256-8FD7-E90EFBD57319}" destId="{5DAD1610-BF5B-4F13-844B-368DE30062BD}" srcOrd="0" destOrd="0" presId="urn:microsoft.com/office/officeart/2005/8/layout/pList2"/>
    <dgm:cxn modelId="{9B21E9C9-3C3D-44BF-A159-4B3CDEB34BB4}" type="presOf" srcId="{5F3D7038-9CF2-417A-9DCF-C26D186162F4}" destId="{0D1676AB-FFFE-41CB-BA81-4AF165B25B37}" srcOrd="0" destOrd="0" presId="urn:microsoft.com/office/officeart/2005/8/layout/pList2"/>
    <dgm:cxn modelId="{30E8648D-038F-4AFD-98D2-F194423951E5}" type="presOf" srcId="{8DF013FA-48DD-425C-8BA9-D36A07F18CE2}" destId="{9801B287-705D-43FD-9CAB-C3513DEA15BA}" srcOrd="0" destOrd="0" presId="urn:microsoft.com/office/officeart/2005/8/layout/pList2"/>
    <dgm:cxn modelId="{AC3FEB16-1C56-41B6-A0FD-697962AD18E4}" type="presOf" srcId="{81554BFD-96FA-436B-8CA6-D4B5EC488945}" destId="{E49660E8-7F2A-44B3-A4F7-D7EF38F053B8}" srcOrd="0" destOrd="0" presId="urn:microsoft.com/office/officeart/2005/8/layout/pList2"/>
    <dgm:cxn modelId="{5D57E28A-1683-4033-9964-A2D29A3A9012}" srcId="{605343E0-70B7-48E6-8949-4CB230A285D2}" destId="{5F3D7038-9CF2-417A-9DCF-C26D186162F4}" srcOrd="4" destOrd="0" parTransId="{FBEC547C-6F24-435B-BF39-F992437B475F}" sibTransId="{004937B4-EB1E-44FE-ABD0-C4153D7E0DAE}"/>
    <dgm:cxn modelId="{4BD4F45B-67C7-429B-9CAC-FE4DAE831D55}" type="presOf" srcId="{9E0DFB5F-06FE-41C4-AFC6-01A003511962}" destId="{9B48552B-AAB5-4594-9C37-3A94335E95F4}" srcOrd="0" destOrd="0" presId="urn:microsoft.com/office/officeart/2005/8/layout/pList2"/>
    <dgm:cxn modelId="{082EC555-FECD-45B3-BF5F-550DF97B2E6E}" srcId="{605343E0-70B7-48E6-8949-4CB230A285D2}" destId="{4087733C-5AC3-4D58-9186-C51F085F9F7F}" srcOrd="2" destOrd="0" parTransId="{B85DC014-3643-471F-9C06-6EAB718853B0}" sibTransId="{DF30C08B-9684-45CE-BFD6-B4C48AF69289}"/>
    <dgm:cxn modelId="{1AFA39AA-46B6-4CED-A421-C7BC23879094}" type="presOf" srcId="{4087733C-5AC3-4D58-9186-C51F085F9F7F}" destId="{D80F8CD8-4E0D-4016-995F-C7DAFFC5257B}" srcOrd="0" destOrd="0" presId="urn:microsoft.com/office/officeart/2005/8/layout/pList2"/>
    <dgm:cxn modelId="{CBB93373-87CA-449F-8110-AE8C42342E9D}" type="presOf" srcId="{E2BBCA35-52DF-4D30-B1D1-7034A2103696}" destId="{A4D1D490-D716-4476-B0AB-EAC7D08BE21B}" srcOrd="0" destOrd="0" presId="urn:microsoft.com/office/officeart/2005/8/layout/pList2"/>
    <dgm:cxn modelId="{6FC1520D-A6AA-4A27-A393-BE805FD0C0B7}" srcId="{605343E0-70B7-48E6-8949-4CB230A285D2}" destId="{9E0DFB5F-06FE-41C4-AFC6-01A003511962}" srcOrd="3" destOrd="0" parTransId="{99573419-18E0-409B-8ECA-0E36363B3571}" sibTransId="{8DF013FA-48DD-425C-8BA9-D36A07F18CE2}"/>
    <dgm:cxn modelId="{B73FE13F-8C0C-4157-A2DA-07D9BB3EF858}" type="presOf" srcId="{605343E0-70B7-48E6-8949-4CB230A285D2}" destId="{53652F5D-9607-4AB1-AA5D-AB4CD7475F55}" srcOrd="0" destOrd="0" presId="urn:microsoft.com/office/officeart/2005/8/layout/pList2"/>
    <dgm:cxn modelId="{63D7EDB8-E78D-4317-BC68-734498655367}" srcId="{605343E0-70B7-48E6-8949-4CB230A285D2}" destId="{9704699A-F091-4256-8FD7-E90EFBD57319}" srcOrd="0" destOrd="0" parTransId="{FB87DBF9-0F69-4415-94CE-070362A8D230}" sibTransId="{E2BBCA35-52DF-4D30-B1D1-7034A2103696}"/>
    <dgm:cxn modelId="{20A41EAD-DBEA-4980-BB6C-5A5E09752DB4}" srcId="{605343E0-70B7-48E6-8949-4CB230A285D2}" destId="{9B1522C3-C9A3-4942-8A77-1BBDA73E17CF}" srcOrd="1" destOrd="0" parTransId="{1F26308B-BC2A-4831-A9B6-3C97547990BA}" sibTransId="{81554BFD-96FA-436B-8CA6-D4B5EC488945}"/>
    <dgm:cxn modelId="{2376F19F-5BCF-41D6-88D3-3CC05E66D2D3}" type="presOf" srcId="{9B1522C3-C9A3-4942-8A77-1BBDA73E17CF}" destId="{EFB2CAB1-60C7-4E86-9A3B-D507AB4840B8}" srcOrd="0" destOrd="0" presId="urn:microsoft.com/office/officeart/2005/8/layout/pList2"/>
    <dgm:cxn modelId="{48023BC6-145A-46F0-AF90-5C25C792150E}" type="presParOf" srcId="{53652F5D-9607-4AB1-AA5D-AB4CD7475F55}" destId="{07B85E36-3373-4592-96A4-BE7B6B229F0F}" srcOrd="0" destOrd="0" presId="urn:microsoft.com/office/officeart/2005/8/layout/pList2"/>
    <dgm:cxn modelId="{A591015E-784D-40E7-A4D3-85FB865A7611}" type="presParOf" srcId="{53652F5D-9607-4AB1-AA5D-AB4CD7475F55}" destId="{866B03B1-C880-4AE5-9BDA-FAD86685245C}" srcOrd="1" destOrd="0" presId="urn:microsoft.com/office/officeart/2005/8/layout/pList2"/>
    <dgm:cxn modelId="{8E804674-FD05-4AFB-93B6-A93D670D88D3}" type="presParOf" srcId="{866B03B1-C880-4AE5-9BDA-FAD86685245C}" destId="{7E8BC1B2-3583-4CAC-A76E-2D277A7B5FD4}" srcOrd="0" destOrd="0" presId="urn:microsoft.com/office/officeart/2005/8/layout/pList2"/>
    <dgm:cxn modelId="{73806702-8AF3-487C-8514-0B656533540A}" type="presParOf" srcId="{7E8BC1B2-3583-4CAC-A76E-2D277A7B5FD4}" destId="{5DAD1610-BF5B-4F13-844B-368DE30062BD}" srcOrd="0" destOrd="0" presId="urn:microsoft.com/office/officeart/2005/8/layout/pList2"/>
    <dgm:cxn modelId="{6A64D70C-3728-441A-800B-A9DC50FD623B}" type="presParOf" srcId="{7E8BC1B2-3583-4CAC-A76E-2D277A7B5FD4}" destId="{8B554B92-3FD2-410A-B162-F9102DB59F9C}" srcOrd="1" destOrd="0" presId="urn:microsoft.com/office/officeart/2005/8/layout/pList2"/>
    <dgm:cxn modelId="{E16642EE-CB72-49D0-811C-16F6E2A22387}" type="presParOf" srcId="{7E8BC1B2-3583-4CAC-A76E-2D277A7B5FD4}" destId="{26E01DDE-AA98-4555-9A5A-B6134393A8FA}" srcOrd="2" destOrd="0" presId="urn:microsoft.com/office/officeart/2005/8/layout/pList2"/>
    <dgm:cxn modelId="{F3960F1E-E3F8-4040-9E33-634F7A68C1CF}" type="presParOf" srcId="{866B03B1-C880-4AE5-9BDA-FAD86685245C}" destId="{A4D1D490-D716-4476-B0AB-EAC7D08BE21B}" srcOrd="1" destOrd="0" presId="urn:microsoft.com/office/officeart/2005/8/layout/pList2"/>
    <dgm:cxn modelId="{A498EE96-21DF-44DF-91BD-BB7F89531670}" type="presParOf" srcId="{866B03B1-C880-4AE5-9BDA-FAD86685245C}" destId="{019E2C71-4AE9-4DD5-83FA-A5619AD38BAC}" srcOrd="2" destOrd="0" presId="urn:microsoft.com/office/officeart/2005/8/layout/pList2"/>
    <dgm:cxn modelId="{785A8367-A8CF-4FD6-BA74-C2392A63DF7C}" type="presParOf" srcId="{019E2C71-4AE9-4DD5-83FA-A5619AD38BAC}" destId="{EFB2CAB1-60C7-4E86-9A3B-D507AB4840B8}" srcOrd="0" destOrd="0" presId="urn:microsoft.com/office/officeart/2005/8/layout/pList2"/>
    <dgm:cxn modelId="{105DC860-897F-4305-AE1B-74DC81011B88}" type="presParOf" srcId="{019E2C71-4AE9-4DD5-83FA-A5619AD38BAC}" destId="{24964919-C1F6-48BC-B930-4D9CF1A857C6}" srcOrd="1" destOrd="0" presId="urn:microsoft.com/office/officeart/2005/8/layout/pList2"/>
    <dgm:cxn modelId="{8E888880-0CF0-4AB2-9ABB-9AC393BB111E}" type="presParOf" srcId="{019E2C71-4AE9-4DD5-83FA-A5619AD38BAC}" destId="{EFB64F02-2AEC-422D-B4AA-5AC4D93078BB}" srcOrd="2" destOrd="0" presId="urn:microsoft.com/office/officeart/2005/8/layout/pList2"/>
    <dgm:cxn modelId="{5FD2B3B6-4898-41DF-82E8-40BF8B683F88}" type="presParOf" srcId="{866B03B1-C880-4AE5-9BDA-FAD86685245C}" destId="{E49660E8-7F2A-44B3-A4F7-D7EF38F053B8}" srcOrd="3" destOrd="0" presId="urn:microsoft.com/office/officeart/2005/8/layout/pList2"/>
    <dgm:cxn modelId="{30D92244-1F70-430B-8588-B35C6E5D7468}" type="presParOf" srcId="{866B03B1-C880-4AE5-9BDA-FAD86685245C}" destId="{827BAB63-5C6F-4552-BFED-0401AB87A376}" srcOrd="4" destOrd="0" presId="urn:microsoft.com/office/officeart/2005/8/layout/pList2"/>
    <dgm:cxn modelId="{4E62B732-20D4-4BB2-983D-FA2472595CC7}" type="presParOf" srcId="{827BAB63-5C6F-4552-BFED-0401AB87A376}" destId="{D80F8CD8-4E0D-4016-995F-C7DAFFC5257B}" srcOrd="0" destOrd="0" presId="urn:microsoft.com/office/officeart/2005/8/layout/pList2"/>
    <dgm:cxn modelId="{884AC4A2-FE18-4542-81D5-3CA1C37EDE6B}" type="presParOf" srcId="{827BAB63-5C6F-4552-BFED-0401AB87A376}" destId="{DAB61C96-1C60-4EA5-8B30-220CE510DE40}" srcOrd="1" destOrd="0" presId="urn:microsoft.com/office/officeart/2005/8/layout/pList2"/>
    <dgm:cxn modelId="{43F68E73-DD28-4B9C-977B-85D20EC11E51}" type="presParOf" srcId="{827BAB63-5C6F-4552-BFED-0401AB87A376}" destId="{7F02E5F2-D7BD-4E64-B49E-E4E26A884B99}" srcOrd="2" destOrd="0" presId="urn:microsoft.com/office/officeart/2005/8/layout/pList2"/>
    <dgm:cxn modelId="{C6B5571A-57B2-4A81-B3CB-4AC895D909DD}" type="presParOf" srcId="{866B03B1-C880-4AE5-9BDA-FAD86685245C}" destId="{29AF1B9B-BD13-49BC-A5C0-5B33A31AB9DC}" srcOrd="5" destOrd="0" presId="urn:microsoft.com/office/officeart/2005/8/layout/pList2"/>
    <dgm:cxn modelId="{62D96C66-3E20-4E25-86CD-ACBA035E91E3}" type="presParOf" srcId="{866B03B1-C880-4AE5-9BDA-FAD86685245C}" destId="{B6C98CF1-23EA-4075-9C7B-54ADE3BD360F}" srcOrd="6" destOrd="0" presId="urn:microsoft.com/office/officeart/2005/8/layout/pList2"/>
    <dgm:cxn modelId="{60C27BAD-3E08-467F-BE62-5CA4B5236733}" type="presParOf" srcId="{B6C98CF1-23EA-4075-9C7B-54ADE3BD360F}" destId="{9B48552B-AAB5-4594-9C37-3A94335E95F4}" srcOrd="0" destOrd="0" presId="urn:microsoft.com/office/officeart/2005/8/layout/pList2"/>
    <dgm:cxn modelId="{A6EEE11E-6392-4D5E-AF2A-5244B24DE13B}" type="presParOf" srcId="{B6C98CF1-23EA-4075-9C7B-54ADE3BD360F}" destId="{E411C013-8F63-48BC-8B2A-6B9A1F20D86C}" srcOrd="1" destOrd="0" presId="urn:microsoft.com/office/officeart/2005/8/layout/pList2"/>
    <dgm:cxn modelId="{15E2F91D-64EE-4E93-B04E-D78E2688C9F3}" type="presParOf" srcId="{B6C98CF1-23EA-4075-9C7B-54ADE3BD360F}" destId="{E14D1830-33C5-4ACC-989D-53AE63E1D8B7}" srcOrd="2" destOrd="0" presId="urn:microsoft.com/office/officeart/2005/8/layout/pList2"/>
    <dgm:cxn modelId="{C0738B8E-6289-48A2-8285-349CF2509C82}" type="presParOf" srcId="{866B03B1-C880-4AE5-9BDA-FAD86685245C}" destId="{9801B287-705D-43FD-9CAB-C3513DEA15BA}" srcOrd="7" destOrd="0" presId="urn:microsoft.com/office/officeart/2005/8/layout/pList2"/>
    <dgm:cxn modelId="{72D26848-F546-4F72-B3DF-C9D427598484}" type="presParOf" srcId="{866B03B1-C880-4AE5-9BDA-FAD86685245C}" destId="{406C727A-887C-42AF-9D1B-BB422F36A5A3}" srcOrd="8" destOrd="0" presId="urn:microsoft.com/office/officeart/2005/8/layout/pList2"/>
    <dgm:cxn modelId="{0B8BC92C-77E5-4341-836A-364FE57B9F81}" type="presParOf" srcId="{406C727A-887C-42AF-9D1B-BB422F36A5A3}" destId="{0D1676AB-FFFE-41CB-BA81-4AF165B25B37}" srcOrd="0" destOrd="0" presId="urn:microsoft.com/office/officeart/2005/8/layout/pList2"/>
    <dgm:cxn modelId="{21C3ABB6-E78F-4771-887E-2B674390FE2B}" type="presParOf" srcId="{406C727A-887C-42AF-9D1B-BB422F36A5A3}" destId="{3F60A704-53D8-4460-A6B4-278801CCA9CB}" srcOrd="1" destOrd="0" presId="urn:microsoft.com/office/officeart/2005/8/layout/pList2"/>
    <dgm:cxn modelId="{29573071-5E1D-44A2-B32E-D71EBCD8DDCC}" type="presParOf" srcId="{406C727A-887C-42AF-9D1B-BB422F36A5A3}" destId="{D5768206-5B69-42B1-A1CE-40DBC8020A38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A46C74-48C9-45CA-A07F-4395B7E7405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6E4DC47-981F-448E-BFFD-BDE696FDF92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Spring</a:t>
          </a:r>
          <a:r>
            <a:rPr lang="en-US" dirty="0" smtClean="0">
              <a:latin typeface="Trebuchet MS"/>
            </a:rPr>
            <a:t> Boot MVC</a:t>
          </a:r>
          <a:endParaRPr lang="en-US" dirty="0"/>
        </a:p>
      </dgm:t>
    </dgm:pt>
    <dgm:pt modelId="{B5EB5C34-953F-4CFF-AF03-43517171EB56}" type="parTrans" cxnId="{A9F6C009-9726-4174-A1DE-5EF477F4A7B3}">
      <dgm:prSet/>
      <dgm:spPr/>
      <dgm:t>
        <a:bodyPr/>
        <a:lstStyle/>
        <a:p>
          <a:endParaRPr lang="en-US"/>
        </a:p>
      </dgm:t>
    </dgm:pt>
    <dgm:pt modelId="{E6007260-7722-4A3C-9A46-BD2A9E5F3247}" type="sibTrans" cxnId="{A9F6C009-9726-4174-A1DE-5EF477F4A7B3}">
      <dgm:prSet/>
      <dgm:spPr/>
      <dgm:t>
        <a:bodyPr/>
        <a:lstStyle/>
        <a:p>
          <a:endParaRPr lang="en-US"/>
        </a:p>
      </dgm:t>
    </dgm:pt>
    <dgm:pt modelId="{F013E869-77A0-496F-966B-B3AE82DB7794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Trebuchet MS" panose="020B0603020202020204"/>
            </a:rPr>
            <a:t>CSS</a:t>
          </a:r>
        </a:p>
      </dgm:t>
    </dgm:pt>
    <dgm:pt modelId="{CFBCF862-FA48-47AF-8BC0-01FFA71E3C2D}" type="parTrans" cxnId="{DA87720A-9883-4A38-9DF2-1E2E4010F95F}">
      <dgm:prSet/>
      <dgm:spPr/>
      <dgm:t>
        <a:bodyPr/>
        <a:lstStyle/>
        <a:p>
          <a:endParaRPr lang="en-IN"/>
        </a:p>
      </dgm:t>
    </dgm:pt>
    <dgm:pt modelId="{38CA7DF7-8AFA-4181-8511-D9E8E443174E}" type="sibTrans" cxnId="{DA87720A-9883-4A38-9DF2-1E2E4010F95F}">
      <dgm:prSet/>
      <dgm:spPr/>
      <dgm:t>
        <a:bodyPr/>
        <a:lstStyle/>
        <a:p>
          <a:endParaRPr lang="en-IN"/>
        </a:p>
      </dgm:t>
    </dgm:pt>
    <dgm:pt modelId="{8D72F8B2-4252-42E6-9ECB-1715278F7829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Trebuchet MS" panose="020B0603020202020204"/>
            </a:rPr>
            <a:t>HTML</a:t>
          </a:r>
        </a:p>
      </dgm:t>
    </dgm:pt>
    <dgm:pt modelId="{CC570179-8F05-478D-8BB0-F5BB37783B05}" type="parTrans" cxnId="{D45318E1-BF1D-4E9F-91A9-893FA80700B4}">
      <dgm:prSet/>
      <dgm:spPr/>
      <dgm:t>
        <a:bodyPr/>
        <a:lstStyle/>
        <a:p>
          <a:endParaRPr lang="en-IN"/>
        </a:p>
      </dgm:t>
    </dgm:pt>
    <dgm:pt modelId="{3029D14F-DF6A-4C1B-8F45-6FA2C66AECA3}" type="sibTrans" cxnId="{D45318E1-BF1D-4E9F-91A9-893FA80700B4}">
      <dgm:prSet/>
      <dgm:spPr/>
      <dgm:t>
        <a:bodyPr/>
        <a:lstStyle/>
        <a:p>
          <a:endParaRPr lang="en-IN"/>
        </a:p>
      </dgm:t>
    </dgm:pt>
    <dgm:pt modelId="{952E3689-59BD-47B4-A015-3847699B34B9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Trebuchet MS" panose="020B0603020202020204"/>
            </a:rPr>
            <a:t>MAVEN </a:t>
          </a:r>
        </a:p>
      </dgm:t>
    </dgm:pt>
    <dgm:pt modelId="{2B35D8D7-3C88-4B29-9E64-27410FFF1AB4}" type="parTrans" cxnId="{1CFB0DA0-2A55-4246-95B6-9E7E4241C7A0}">
      <dgm:prSet/>
      <dgm:spPr/>
      <dgm:t>
        <a:bodyPr/>
        <a:lstStyle/>
        <a:p>
          <a:endParaRPr lang="en-IN"/>
        </a:p>
      </dgm:t>
    </dgm:pt>
    <dgm:pt modelId="{7CFD696C-719B-44DC-8BBD-1CBC8968D17F}" type="sibTrans" cxnId="{1CFB0DA0-2A55-4246-95B6-9E7E4241C7A0}">
      <dgm:prSet/>
      <dgm:spPr/>
      <dgm:t>
        <a:bodyPr/>
        <a:lstStyle/>
        <a:p>
          <a:endParaRPr lang="en-IN"/>
        </a:p>
      </dgm:t>
    </dgm:pt>
    <dgm:pt modelId="{DC3AACAC-BFD9-4AF5-8986-FADED59908E5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Trebuchet MS" panose="020B0603020202020204"/>
            </a:rPr>
            <a:t>JavaScript(JSP)</a:t>
          </a:r>
        </a:p>
      </dgm:t>
    </dgm:pt>
    <dgm:pt modelId="{0A0680AA-7D12-4A29-9FCA-2439E7C61B4F}" type="parTrans" cxnId="{5FADF57F-7A45-4A09-A074-3A317B1334EF}">
      <dgm:prSet/>
      <dgm:spPr/>
      <dgm:t>
        <a:bodyPr/>
        <a:lstStyle/>
        <a:p>
          <a:endParaRPr lang="en-IN"/>
        </a:p>
      </dgm:t>
    </dgm:pt>
    <dgm:pt modelId="{F5B45940-B1D8-46A3-ADB9-7CF999EE8965}" type="sibTrans" cxnId="{5FADF57F-7A45-4A09-A074-3A317B1334EF}">
      <dgm:prSet/>
      <dgm:spPr/>
      <dgm:t>
        <a:bodyPr/>
        <a:lstStyle/>
        <a:p>
          <a:endParaRPr lang="en-IN"/>
        </a:p>
      </dgm:t>
    </dgm:pt>
    <dgm:pt modelId="{699B2435-B0DC-4DC9-B289-36069FB0B2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JAVA</a:t>
          </a:r>
        </a:p>
      </dgm:t>
    </dgm:pt>
    <dgm:pt modelId="{5DBDA58D-0967-4348-A30B-B613EA6EEFFD}" type="parTrans" cxnId="{E7717AEB-7B62-48FE-8EEB-F159CB4D65FF}">
      <dgm:prSet/>
      <dgm:spPr/>
      <dgm:t>
        <a:bodyPr/>
        <a:lstStyle/>
        <a:p>
          <a:endParaRPr lang="en-IN"/>
        </a:p>
      </dgm:t>
    </dgm:pt>
    <dgm:pt modelId="{5ED3DCE5-7A00-4B08-876C-200D2C746A45}" type="sibTrans" cxnId="{E7717AEB-7B62-48FE-8EEB-F159CB4D65FF}">
      <dgm:prSet/>
      <dgm:spPr/>
      <dgm:t>
        <a:bodyPr/>
        <a:lstStyle/>
        <a:p>
          <a:endParaRPr lang="en-IN"/>
        </a:p>
      </dgm:t>
    </dgm:pt>
    <dgm:pt modelId="{5418BF0D-8A2F-4B52-AACC-41D33C53EF1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MYSQL WORKBENCH</a:t>
          </a:r>
          <a:endParaRPr lang="en-US" dirty="0"/>
        </a:p>
      </dgm:t>
    </dgm:pt>
    <dgm:pt modelId="{22832DEB-AB40-47A1-A0DB-7EBA9CFB3129}" type="parTrans" cxnId="{F3C8B823-B2F2-44A4-9304-C0C9D544C4C2}">
      <dgm:prSet/>
      <dgm:spPr/>
      <dgm:t>
        <a:bodyPr/>
        <a:lstStyle/>
        <a:p>
          <a:endParaRPr lang="en-IN"/>
        </a:p>
      </dgm:t>
    </dgm:pt>
    <dgm:pt modelId="{3495EE3E-FC26-42D4-A947-7A1A20273313}" type="sibTrans" cxnId="{F3C8B823-B2F2-44A4-9304-C0C9D544C4C2}">
      <dgm:prSet/>
      <dgm:spPr/>
      <dgm:t>
        <a:bodyPr/>
        <a:lstStyle/>
        <a:p>
          <a:endParaRPr lang="en-IN"/>
        </a:p>
      </dgm:t>
    </dgm:pt>
    <dgm:pt modelId="{0C17BFEF-9B72-4C63-A67F-46F717C7C2A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Spring tool suite-4.13.1</a:t>
          </a:r>
          <a:endParaRPr lang="en-US" dirty="0"/>
        </a:p>
      </dgm:t>
    </dgm:pt>
    <dgm:pt modelId="{78EF0CAA-1241-4BB4-B3D3-7169C0781EB0}" type="parTrans" cxnId="{01907D9A-304B-4278-8A49-E388223959FC}">
      <dgm:prSet/>
      <dgm:spPr/>
      <dgm:t>
        <a:bodyPr/>
        <a:lstStyle/>
        <a:p>
          <a:endParaRPr lang="en-IN"/>
        </a:p>
      </dgm:t>
    </dgm:pt>
    <dgm:pt modelId="{5085FBCE-17CD-403D-8846-AC4A99607735}" type="sibTrans" cxnId="{01907D9A-304B-4278-8A49-E388223959FC}">
      <dgm:prSet/>
      <dgm:spPr/>
      <dgm:t>
        <a:bodyPr/>
        <a:lstStyle/>
        <a:p>
          <a:endParaRPr lang="en-IN"/>
        </a:p>
      </dgm:t>
    </dgm:pt>
    <dgm:pt modelId="{168209F8-0F8F-404A-8EEC-2B5E9D33BA07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>
              <a:latin typeface="Trebuchet MS" panose="020B0603020202020204"/>
            </a:rPr>
            <a:t>Bootstrap</a:t>
          </a:r>
          <a:endParaRPr lang="en-US" dirty="0">
            <a:latin typeface="Trebuchet MS" panose="020B0603020202020204"/>
          </a:endParaRPr>
        </a:p>
      </dgm:t>
    </dgm:pt>
    <dgm:pt modelId="{9E7D7D52-1F7B-4668-9866-BEF276A79440}" type="parTrans" cxnId="{B6715579-8316-4E3E-9F2E-7E3ED9D933D7}">
      <dgm:prSet/>
      <dgm:spPr/>
      <dgm:t>
        <a:bodyPr/>
        <a:lstStyle/>
        <a:p>
          <a:endParaRPr lang="en-IN"/>
        </a:p>
      </dgm:t>
    </dgm:pt>
    <dgm:pt modelId="{B7595851-4D77-4A2A-A2B8-B6AB7200B07F}" type="sibTrans" cxnId="{B6715579-8316-4E3E-9F2E-7E3ED9D933D7}">
      <dgm:prSet/>
      <dgm:spPr/>
      <dgm:t>
        <a:bodyPr/>
        <a:lstStyle/>
        <a:p>
          <a:endParaRPr lang="en-IN"/>
        </a:p>
      </dgm:t>
    </dgm:pt>
    <dgm:pt modelId="{F6BD574C-2F10-4429-911C-1218F06CB26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Hibernate</a:t>
          </a:r>
          <a:endParaRPr lang="en-US" dirty="0"/>
        </a:p>
      </dgm:t>
    </dgm:pt>
    <dgm:pt modelId="{9B418263-5CF1-4A60-B215-786B28E1B6ED}" type="parTrans" cxnId="{B21C96A0-FD82-4298-9DA0-A906FEA190CA}">
      <dgm:prSet/>
      <dgm:spPr/>
      <dgm:t>
        <a:bodyPr/>
        <a:lstStyle/>
        <a:p>
          <a:endParaRPr lang="en-IN"/>
        </a:p>
      </dgm:t>
    </dgm:pt>
    <dgm:pt modelId="{564ECFAD-C1D8-4EE2-9F7D-BE1A96BB21C8}" type="sibTrans" cxnId="{B21C96A0-FD82-4298-9DA0-A906FEA190CA}">
      <dgm:prSet/>
      <dgm:spPr/>
      <dgm:t>
        <a:bodyPr/>
        <a:lstStyle/>
        <a:p>
          <a:endParaRPr lang="en-IN"/>
        </a:p>
      </dgm:t>
    </dgm:pt>
    <dgm:pt modelId="{AEAA68A4-F934-4693-BDEA-244C90F30F29}" type="pres">
      <dgm:prSet presAssocID="{F2A46C74-48C9-45CA-A07F-4395B7E7405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ABFEB045-00DA-4EC2-9B7C-35BBA6DF06DE}" type="pres">
      <dgm:prSet presAssocID="{5418BF0D-8A2F-4B52-AACC-41D33C53EF1A}" presName="compNode" presStyleCnt="0"/>
      <dgm:spPr/>
    </dgm:pt>
    <dgm:pt modelId="{63D4F793-8B9C-4BAD-B839-BDC7AC70BE97}" type="pres">
      <dgm:prSet presAssocID="{5418BF0D-8A2F-4B52-AACC-41D33C53EF1A}" presName="iconBgRect" presStyleLbl="bgShp" presStyleIdx="0" presStyleCnt="10"/>
      <dgm:spPr/>
    </dgm:pt>
    <dgm:pt modelId="{BCEE5A78-3D72-4A8E-B0DD-90D50002E121}" type="pres">
      <dgm:prSet presAssocID="{5418BF0D-8A2F-4B52-AACC-41D33C53EF1A}" presName="iconRect" presStyleLbl="nod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B49620AE-0C60-4C8E-80A0-A43AEDC343DB}" type="pres">
      <dgm:prSet presAssocID="{5418BF0D-8A2F-4B52-AACC-41D33C53EF1A}" presName="spaceRect" presStyleCnt="0"/>
      <dgm:spPr/>
    </dgm:pt>
    <dgm:pt modelId="{705858C5-8941-4E2D-B8BF-6433FA65D91E}" type="pres">
      <dgm:prSet presAssocID="{5418BF0D-8A2F-4B52-AACC-41D33C53EF1A}" presName="textRect" presStyleLbl="revTx" presStyleIdx="0" presStyleCnt="10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9E00DDF4-6B75-444D-B2AA-82DD0331ED5B}" type="pres">
      <dgm:prSet presAssocID="{3495EE3E-FC26-42D4-A947-7A1A20273313}" presName="sibTrans" presStyleCnt="0"/>
      <dgm:spPr/>
    </dgm:pt>
    <dgm:pt modelId="{17FCAC5F-C74B-49C5-866E-709080AB193F}" type="pres">
      <dgm:prSet presAssocID="{F6BD574C-2F10-4429-911C-1218F06CB267}" presName="compNode" presStyleCnt="0"/>
      <dgm:spPr/>
    </dgm:pt>
    <dgm:pt modelId="{2865570F-2171-4539-A0E6-AD02B36AFC64}" type="pres">
      <dgm:prSet presAssocID="{F6BD574C-2F10-4429-911C-1218F06CB267}" presName="iconBgRect" presStyleLbl="bgShp" presStyleIdx="1" presStyleCnt="10"/>
      <dgm:spPr/>
    </dgm:pt>
    <dgm:pt modelId="{2C7D95EF-E273-4804-BF15-D8E8B707060B}" type="pres">
      <dgm:prSet presAssocID="{F6BD574C-2F10-4429-911C-1218F06CB267}" presName="iconRect" presStyleLbl="node1" presStyleIdx="1" presStyleCnt="1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  <dgm:t>
        <a:bodyPr/>
        <a:lstStyle/>
        <a:p>
          <a:endParaRPr lang="en-IN"/>
        </a:p>
      </dgm:t>
    </dgm:pt>
    <dgm:pt modelId="{0A274377-BE4D-47F2-A234-EC099D9B39DC}" type="pres">
      <dgm:prSet presAssocID="{F6BD574C-2F10-4429-911C-1218F06CB267}" presName="spaceRect" presStyleCnt="0"/>
      <dgm:spPr/>
    </dgm:pt>
    <dgm:pt modelId="{30850A11-FEFE-4F13-878F-2DA47E49C6DE}" type="pres">
      <dgm:prSet presAssocID="{F6BD574C-2F10-4429-911C-1218F06CB267}" presName="textRect" presStyleLbl="revTx" presStyleIdx="1" presStyleCnt="10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FCB910B6-13E6-4223-82AE-873F396D1E6E}" type="pres">
      <dgm:prSet presAssocID="{564ECFAD-C1D8-4EE2-9F7D-BE1A96BB21C8}" presName="sibTrans" presStyleCnt="0"/>
      <dgm:spPr/>
    </dgm:pt>
    <dgm:pt modelId="{03FA7A0C-1E7C-42A4-99B1-A112030A6051}" type="pres">
      <dgm:prSet presAssocID="{0C17BFEF-9B72-4C63-A67F-46F717C7C2A8}" presName="compNode" presStyleCnt="0"/>
      <dgm:spPr/>
    </dgm:pt>
    <dgm:pt modelId="{4732E5BA-C718-4668-9E7C-4ACE7F943151}" type="pres">
      <dgm:prSet presAssocID="{0C17BFEF-9B72-4C63-A67F-46F717C7C2A8}" presName="iconBgRect" presStyleLbl="bgShp" presStyleIdx="2" presStyleCnt="10"/>
      <dgm:spPr/>
    </dgm:pt>
    <dgm:pt modelId="{3EBE5403-B435-4256-9F23-FB362A15157E}" type="pres">
      <dgm:prSet presAssocID="{0C17BFEF-9B72-4C63-A67F-46F717C7C2A8}" presName="iconRect" presStyleLbl="node1" presStyleIdx="2" presStyleCnt="1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8CB63E33-DA06-447E-B2D2-05B730840884}" type="pres">
      <dgm:prSet presAssocID="{0C17BFEF-9B72-4C63-A67F-46F717C7C2A8}" presName="spaceRect" presStyleCnt="0"/>
      <dgm:spPr/>
    </dgm:pt>
    <dgm:pt modelId="{08AC8583-DC8B-4FCC-BEFB-4A3CA02314CE}" type="pres">
      <dgm:prSet presAssocID="{0C17BFEF-9B72-4C63-A67F-46F717C7C2A8}" presName="textRect" presStyleLbl="revTx" presStyleIdx="2" presStyleCnt="10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2199406B-1D77-4B3A-A326-07E092EDC40E}" type="pres">
      <dgm:prSet presAssocID="{5085FBCE-17CD-403D-8846-AC4A99607735}" presName="sibTrans" presStyleCnt="0"/>
      <dgm:spPr/>
    </dgm:pt>
    <dgm:pt modelId="{612E4886-DE7B-4E5D-908D-BD2F359E4EA1}" type="pres">
      <dgm:prSet presAssocID="{F6E4DC47-981F-448E-BFFD-BDE696FDF920}" presName="compNode" presStyleCnt="0"/>
      <dgm:spPr/>
    </dgm:pt>
    <dgm:pt modelId="{5BE757AB-4196-4385-9F90-3CFD5440E76D}" type="pres">
      <dgm:prSet presAssocID="{F6E4DC47-981F-448E-BFFD-BDE696FDF920}" presName="iconBgRect" presStyleLbl="bgShp" presStyleIdx="3" presStyleCnt="10"/>
      <dgm:spPr>
        <a:prstGeom prst="round2DiagRect">
          <a:avLst>
            <a:gd name="adj1" fmla="val 29727"/>
            <a:gd name="adj2" fmla="val 0"/>
          </a:avLst>
        </a:prstGeom>
      </dgm:spPr>
    </dgm:pt>
    <dgm:pt modelId="{5028B711-F6C3-48EB-8E56-6927DDD0F312}" type="pres">
      <dgm:prSet presAssocID="{F6E4DC47-981F-448E-BFFD-BDE696FDF920}" presName="iconRect" presStyleLbl="node1" presStyleIdx="3" presStyleCnt="1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/>
    </dgm:pt>
    <dgm:pt modelId="{EB4E1E5A-29A6-466B-B48B-33889F1CA8A0}" type="pres">
      <dgm:prSet presAssocID="{F6E4DC47-981F-448E-BFFD-BDE696FDF920}" presName="spaceRect" presStyleCnt="0"/>
      <dgm:spPr/>
    </dgm:pt>
    <dgm:pt modelId="{24B999FA-06D5-4607-BBE8-3FED8444A7A9}" type="pres">
      <dgm:prSet presAssocID="{F6E4DC47-981F-448E-BFFD-BDE696FDF920}" presName="textRect" presStyleLbl="revTx" presStyleIdx="3" presStyleCnt="10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F678E234-2D41-4D18-90D0-2F5CF37E2B3A}" type="pres">
      <dgm:prSet presAssocID="{E6007260-7722-4A3C-9A46-BD2A9E5F3247}" presName="sibTrans" presStyleCnt="0"/>
      <dgm:spPr/>
    </dgm:pt>
    <dgm:pt modelId="{C17B1C84-7C83-4250-80D9-2C1293E67ED2}" type="pres">
      <dgm:prSet presAssocID="{699B2435-B0DC-4DC9-B289-36069FB0B2FF}" presName="compNode" presStyleCnt="0"/>
      <dgm:spPr/>
    </dgm:pt>
    <dgm:pt modelId="{B56F18B0-23FD-4658-9B42-1CF36059BECE}" type="pres">
      <dgm:prSet presAssocID="{699B2435-B0DC-4DC9-B289-36069FB0B2FF}" presName="iconBgRect" presStyleLbl="bgShp" presStyleIdx="4" presStyleCnt="10"/>
      <dgm:spPr>
        <a:prstGeom prst="round2DiagRect">
          <a:avLst>
            <a:gd name="adj1" fmla="val 29727"/>
            <a:gd name="adj2" fmla="val 0"/>
          </a:avLst>
        </a:prstGeom>
      </dgm:spPr>
    </dgm:pt>
    <dgm:pt modelId="{A07E9153-B8A3-4D55-8ED0-ECDA5604BE98}" type="pres">
      <dgm:prSet presAssocID="{699B2435-B0DC-4DC9-B289-36069FB0B2FF}" presName="iconRect" presStyleLbl="node1" presStyleIdx="4" presStyleCnt="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/>
    </dgm:pt>
    <dgm:pt modelId="{CE7D00FA-32D7-4C69-A210-D4AA5CD47325}" type="pres">
      <dgm:prSet presAssocID="{699B2435-B0DC-4DC9-B289-36069FB0B2FF}" presName="spaceRect" presStyleCnt="0"/>
      <dgm:spPr/>
    </dgm:pt>
    <dgm:pt modelId="{CE3EC99F-41A1-406F-BB07-4009FC924252}" type="pres">
      <dgm:prSet presAssocID="{699B2435-B0DC-4DC9-B289-36069FB0B2FF}" presName="textRect" presStyleLbl="revTx" presStyleIdx="4" presStyleCnt="10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371E571C-7E14-49FE-A827-7803F9B1E2DB}" type="pres">
      <dgm:prSet presAssocID="{5ED3DCE5-7A00-4B08-876C-200D2C746A45}" presName="sibTrans" presStyleCnt="0"/>
      <dgm:spPr/>
    </dgm:pt>
    <dgm:pt modelId="{26161FA2-1B58-44D8-91D1-6A2E6613F130}" type="pres">
      <dgm:prSet presAssocID="{8D72F8B2-4252-42E6-9ECB-1715278F7829}" presName="compNode" presStyleCnt="0"/>
      <dgm:spPr/>
    </dgm:pt>
    <dgm:pt modelId="{06035A04-B3D3-4C2D-9177-815554E7B668}" type="pres">
      <dgm:prSet presAssocID="{8D72F8B2-4252-42E6-9ECB-1715278F7829}" presName="iconBgRect" presStyleLbl="bgShp" presStyleIdx="5" presStyleCnt="10"/>
      <dgm:spPr>
        <a:prstGeom prst="round2DiagRect">
          <a:avLst>
            <a:gd name="adj1" fmla="val 29727"/>
            <a:gd name="adj2" fmla="val 0"/>
          </a:avLst>
        </a:prstGeom>
      </dgm:spPr>
    </dgm:pt>
    <dgm:pt modelId="{3E5D739F-A95C-4708-8864-CA0C6A51B4ED}" type="pres">
      <dgm:prSet presAssocID="{8D72F8B2-4252-42E6-9ECB-1715278F7829}" presName="iconRect" presStyleLbl="node1" presStyleIdx="5" presStyleCnt="10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/>
    </dgm:pt>
    <dgm:pt modelId="{2FAC219E-CE3D-4952-A037-D7EB2F1B2283}" type="pres">
      <dgm:prSet presAssocID="{8D72F8B2-4252-42E6-9ECB-1715278F7829}" presName="spaceRect" presStyleCnt="0"/>
      <dgm:spPr/>
    </dgm:pt>
    <dgm:pt modelId="{68A26B6E-96A8-4AA4-AEDB-528BE49B36CC}" type="pres">
      <dgm:prSet presAssocID="{8D72F8B2-4252-42E6-9ECB-1715278F7829}" presName="textRect" presStyleLbl="revTx" presStyleIdx="5" presStyleCnt="10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D615086C-ED8A-4A6C-96A9-8B1E12963642}" type="pres">
      <dgm:prSet presAssocID="{3029D14F-DF6A-4C1B-8F45-6FA2C66AECA3}" presName="sibTrans" presStyleCnt="0"/>
      <dgm:spPr/>
    </dgm:pt>
    <dgm:pt modelId="{5466983E-5E71-4A19-A6E7-D7794E06BFE0}" type="pres">
      <dgm:prSet presAssocID="{F013E869-77A0-496F-966B-B3AE82DB7794}" presName="compNode" presStyleCnt="0"/>
      <dgm:spPr/>
    </dgm:pt>
    <dgm:pt modelId="{2E1111FC-C782-4A39-95FC-3226D93ACFB1}" type="pres">
      <dgm:prSet presAssocID="{F013E869-77A0-496F-966B-B3AE82DB7794}" presName="iconBgRect" presStyleLbl="bgShp" presStyleIdx="6" presStyleCnt="10"/>
      <dgm:spPr>
        <a:prstGeom prst="round2DiagRect">
          <a:avLst>
            <a:gd name="adj1" fmla="val 29727"/>
            <a:gd name="adj2" fmla="val 0"/>
          </a:avLst>
        </a:prstGeom>
      </dgm:spPr>
    </dgm:pt>
    <dgm:pt modelId="{E14535AF-BA9C-41C2-B4B2-6D1ECD4917A3}" type="pres">
      <dgm:prSet presAssocID="{F013E869-77A0-496F-966B-B3AE82DB7794}" presName="iconRect" presStyleLbl="node1" presStyleIdx="6" presStyleCnt="10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/>
    </dgm:pt>
    <dgm:pt modelId="{8314D3F2-44B8-4086-9C95-3111E6A28636}" type="pres">
      <dgm:prSet presAssocID="{F013E869-77A0-496F-966B-B3AE82DB7794}" presName="spaceRect" presStyleCnt="0"/>
      <dgm:spPr/>
    </dgm:pt>
    <dgm:pt modelId="{38B81A80-6EE5-4D61-8687-97ADE73A03CD}" type="pres">
      <dgm:prSet presAssocID="{F013E869-77A0-496F-966B-B3AE82DB7794}" presName="textRect" presStyleLbl="revTx" presStyleIdx="6" presStyleCnt="10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EB2DD063-7057-4D28-83F6-883497B18EA8}" type="pres">
      <dgm:prSet presAssocID="{38CA7DF7-8AFA-4181-8511-D9E8E443174E}" presName="sibTrans" presStyleCnt="0"/>
      <dgm:spPr/>
    </dgm:pt>
    <dgm:pt modelId="{140D1A86-8C30-4E92-B432-28501BE2F768}" type="pres">
      <dgm:prSet presAssocID="{DC3AACAC-BFD9-4AF5-8986-FADED59908E5}" presName="compNode" presStyleCnt="0"/>
      <dgm:spPr/>
    </dgm:pt>
    <dgm:pt modelId="{4BC034F7-5781-498E-A05D-EFFD86CBBB73}" type="pres">
      <dgm:prSet presAssocID="{DC3AACAC-BFD9-4AF5-8986-FADED59908E5}" presName="iconBgRect" presStyleLbl="bgShp" presStyleIdx="7" presStyleCnt="10"/>
      <dgm:spPr>
        <a:prstGeom prst="round2DiagRect">
          <a:avLst>
            <a:gd name="adj1" fmla="val 29727"/>
            <a:gd name="adj2" fmla="val 0"/>
          </a:avLst>
        </a:prstGeom>
      </dgm:spPr>
    </dgm:pt>
    <dgm:pt modelId="{32536AF8-441F-4906-A99C-6EFD91E93025}" type="pres">
      <dgm:prSet presAssocID="{DC3AACAC-BFD9-4AF5-8986-FADED59908E5}" presName="iconRect" presStyleLbl="node1" presStyleIdx="7" presStyleCnt="10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/>
    </dgm:pt>
    <dgm:pt modelId="{021BCBD7-9ADA-4218-ADA7-74FED10C2398}" type="pres">
      <dgm:prSet presAssocID="{DC3AACAC-BFD9-4AF5-8986-FADED59908E5}" presName="spaceRect" presStyleCnt="0"/>
      <dgm:spPr/>
    </dgm:pt>
    <dgm:pt modelId="{8203DC0B-9A71-481B-9213-8D3FBC43A834}" type="pres">
      <dgm:prSet presAssocID="{DC3AACAC-BFD9-4AF5-8986-FADED59908E5}" presName="textRect" presStyleLbl="revTx" presStyleIdx="7" presStyleCnt="10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34B6DD8B-8E36-4BFE-8D68-AD7ECF210E4F}" type="pres">
      <dgm:prSet presAssocID="{F5B45940-B1D8-46A3-ADB9-7CF999EE8965}" presName="sibTrans" presStyleCnt="0"/>
      <dgm:spPr/>
    </dgm:pt>
    <dgm:pt modelId="{02EBB1C0-3231-4099-A256-7D0A5DAF6D0D}" type="pres">
      <dgm:prSet presAssocID="{952E3689-59BD-47B4-A015-3847699B34B9}" presName="compNode" presStyleCnt="0"/>
      <dgm:spPr/>
    </dgm:pt>
    <dgm:pt modelId="{E074AD9A-5047-4CAF-97B2-B6688D5D32AF}" type="pres">
      <dgm:prSet presAssocID="{952E3689-59BD-47B4-A015-3847699B34B9}" presName="iconBgRect" presStyleLbl="bgShp" presStyleIdx="8" presStyleCnt="10"/>
      <dgm:spPr>
        <a:prstGeom prst="round2DiagRect">
          <a:avLst>
            <a:gd name="adj1" fmla="val 29727"/>
            <a:gd name="adj2" fmla="val 0"/>
          </a:avLst>
        </a:prstGeom>
      </dgm:spPr>
    </dgm:pt>
    <dgm:pt modelId="{49D6E74C-75E1-4CC5-8EB7-34C708731429}" type="pres">
      <dgm:prSet presAssocID="{952E3689-59BD-47B4-A015-3847699B34B9}" presName="iconRect" presStyleLbl="node1" presStyleIdx="8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/>
    </dgm:pt>
    <dgm:pt modelId="{A15F41E1-63B6-4B34-9E3A-8EE515C7041E}" type="pres">
      <dgm:prSet presAssocID="{952E3689-59BD-47B4-A015-3847699B34B9}" presName="spaceRect" presStyleCnt="0"/>
      <dgm:spPr/>
    </dgm:pt>
    <dgm:pt modelId="{52E142EE-F767-439B-A0EA-FCA48635D45B}" type="pres">
      <dgm:prSet presAssocID="{952E3689-59BD-47B4-A015-3847699B34B9}" presName="textRect" presStyleLbl="revTx" presStyleIdx="8" presStyleCnt="10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BF03B67A-8A49-4892-BB04-03C5A7E0E148}" type="pres">
      <dgm:prSet presAssocID="{7CFD696C-719B-44DC-8BBD-1CBC8968D17F}" presName="sibTrans" presStyleCnt="0"/>
      <dgm:spPr/>
    </dgm:pt>
    <dgm:pt modelId="{C83FABA4-A800-4354-8162-4ECF05CAFF76}" type="pres">
      <dgm:prSet presAssocID="{168209F8-0F8F-404A-8EEC-2B5E9D33BA07}" presName="compNode" presStyleCnt="0"/>
      <dgm:spPr/>
    </dgm:pt>
    <dgm:pt modelId="{9784EE8D-9EDF-4761-BDC4-A42BEF70F30E}" type="pres">
      <dgm:prSet presAssocID="{168209F8-0F8F-404A-8EEC-2B5E9D33BA07}" presName="iconBgRect" presStyleLbl="bgShp" presStyleIdx="9" presStyleCnt="10"/>
      <dgm:spPr/>
    </dgm:pt>
    <dgm:pt modelId="{9851EC42-0D9B-4D34-9315-4C260B9A4513}" type="pres">
      <dgm:prSet presAssocID="{168209F8-0F8F-404A-8EEC-2B5E9D33BA07}" presName="iconRect" presStyleLbl="node1" presStyleIdx="9" presStyleCnt="10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IN"/>
        </a:p>
      </dgm:t>
    </dgm:pt>
    <dgm:pt modelId="{9F1B1810-77E7-45F4-903F-F706783C8482}" type="pres">
      <dgm:prSet presAssocID="{168209F8-0F8F-404A-8EEC-2B5E9D33BA07}" presName="spaceRect" presStyleCnt="0"/>
      <dgm:spPr/>
    </dgm:pt>
    <dgm:pt modelId="{8FFE718A-E666-44E0-A410-863A0AAC9B84}" type="pres">
      <dgm:prSet presAssocID="{168209F8-0F8F-404A-8EEC-2B5E9D33BA07}" presName="textRect" presStyleLbl="revTx" presStyleIdx="9" presStyleCnt="10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45318E1-BF1D-4E9F-91A9-893FA80700B4}" srcId="{F2A46C74-48C9-45CA-A07F-4395B7E74056}" destId="{8D72F8B2-4252-42E6-9ECB-1715278F7829}" srcOrd="5" destOrd="0" parTransId="{CC570179-8F05-478D-8BB0-F5BB37783B05}" sibTransId="{3029D14F-DF6A-4C1B-8F45-6FA2C66AECA3}"/>
    <dgm:cxn modelId="{1CFB0DA0-2A55-4246-95B6-9E7E4241C7A0}" srcId="{F2A46C74-48C9-45CA-A07F-4395B7E74056}" destId="{952E3689-59BD-47B4-A015-3847699B34B9}" srcOrd="8" destOrd="0" parTransId="{2B35D8D7-3C88-4B29-9E64-27410FFF1AB4}" sibTransId="{7CFD696C-719B-44DC-8BBD-1CBC8968D17F}"/>
    <dgm:cxn modelId="{DA87720A-9883-4A38-9DF2-1E2E4010F95F}" srcId="{F2A46C74-48C9-45CA-A07F-4395B7E74056}" destId="{F013E869-77A0-496F-966B-B3AE82DB7794}" srcOrd="6" destOrd="0" parTransId="{CFBCF862-FA48-47AF-8BC0-01FFA71E3C2D}" sibTransId="{38CA7DF7-8AFA-4181-8511-D9E8E443174E}"/>
    <dgm:cxn modelId="{B21C96A0-FD82-4298-9DA0-A906FEA190CA}" srcId="{F2A46C74-48C9-45CA-A07F-4395B7E74056}" destId="{F6BD574C-2F10-4429-911C-1218F06CB267}" srcOrd="1" destOrd="0" parTransId="{9B418263-5CF1-4A60-B215-786B28E1B6ED}" sibTransId="{564ECFAD-C1D8-4EE2-9F7D-BE1A96BB21C8}"/>
    <dgm:cxn modelId="{56F13991-97F7-4595-8E22-E242CE8A3860}" type="presOf" srcId="{F6BD574C-2F10-4429-911C-1218F06CB267}" destId="{30850A11-FEFE-4F13-878F-2DA47E49C6DE}" srcOrd="0" destOrd="0" presId="urn:microsoft.com/office/officeart/2018/5/layout/IconLeafLabelList"/>
    <dgm:cxn modelId="{B6715579-8316-4E3E-9F2E-7E3ED9D933D7}" srcId="{F2A46C74-48C9-45CA-A07F-4395B7E74056}" destId="{168209F8-0F8F-404A-8EEC-2B5E9D33BA07}" srcOrd="9" destOrd="0" parTransId="{9E7D7D52-1F7B-4668-9866-BEF276A79440}" sibTransId="{B7595851-4D77-4A2A-A2B8-B6AB7200B07F}"/>
    <dgm:cxn modelId="{9DDD9C74-9CBC-4EE4-AFBC-5C1F8380E08F}" type="presOf" srcId="{952E3689-59BD-47B4-A015-3847699B34B9}" destId="{52E142EE-F767-439B-A0EA-FCA48635D45B}" srcOrd="0" destOrd="0" presId="urn:microsoft.com/office/officeart/2018/5/layout/IconLeafLabelList"/>
    <dgm:cxn modelId="{2E9D8C0E-03E2-49B2-81F9-4A0444C1C08F}" type="presOf" srcId="{5418BF0D-8A2F-4B52-AACC-41D33C53EF1A}" destId="{705858C5-8941-4E2D-B8BF-6433FA65D91E}" srcOrd="0" destOrd="0" presId="urn:microsoft.com/office/officeart/2018/5/layout/IconLeafLabelList"/>
    <dgm:cxn modelId="{5AA692FB-5E2D-4671-AB5C-1405B45B3189}" type="presOf" srcId="{168209F8-0F8F-404A-8EEC-2B5E9D33BA07}" destId="{8FFE718A-E666-44E0-A410-863A0AAC9B84}" srcOrd="0" destOrd="0" presId="urn:microsoft.com/office/officeart/2018/5/layout/IconLeafLabelList"/>
    <dgm:cxn modelId="{72D533D3-BF92-4D87-BE70-FCEC8EEF35AA}" type="presOf" srcId="{8D72F8B2-4252-42E6-9ECB-1715278F7829}" destId="{68A26B6E-96A8-4AA4-AEDB-528BE49B36CC}" srcOrd="0" destOrd="0" presId="urn:microsoft.com/office/officeart/2018/5/layout/IconLeafLabelList"/>
    <dgm:cxn modelId="{4152817D-386D-47E4-BC7F-444C63F2D5C7}" type="presOf" srcId="{F6E4DC47-981F-448E-BFFD-BDE696FDF920}" destId="{24B999FA-06D5-4607-BBE8-3FED8444A7A9}" srcOrd="0" destOrd="0" presId="urn:microsoft.com/office/officeart/2018/5/layout/IconLeafLabelList"/>
    <dgm:cxn modelId="{5FADF57F-7A45-4A09-A074-3A317B1334EF}" srcId="{F2A46C74-48C9-45CA-A07F-4395B7E74056}" destId="{DC3AACAC-BFD9-4AF5-8986-FADED59908E5}" srcOrd="7" destOrd="0" parTransId="{0A0680AA-7D12-4A29-9FCA-2439E7C61B4F}" sibTransId="{F5B45940-B1D8-46A3-ADB9-7CF999EE8965}"/>
    <dgm:cxn modelId="{A9F6C009-9726-4174-A1DE-5EF477F4A7B3}" srcId="{F2A46C74-48C9-45CA-A07F-4395B7E74056}" destId="{F6E4DC47-981F-448E-BFFD-BDE696FDF920}" srcOrd="3" destOrd="0" parTransId="{B5EB5C34-953F-4CFF-AF03-43517171EB56}" sibTransId="{E6007260-7722-4A3C-9A46-BD2A9E5F3247}"/>
    <dgm:cxn modelId="{E3272AB7-31F1-410F-886B-FBDE3DDEC209}" type="presOf" srcId="{F2A46C74-48C9-45CA-A07F-4395B7E74056}" destId="{AEAA68A4-F934-4693-BDEA-244C90F30F29}" srcOrd="0" destOrd="0" presId="urn:microsoft.com/office/officeart/2018/5/layout/IconLeafLabelList"/>
    <dgm:cxn modelId="{C277021C-3037-40E8-B5A7-238223D61091}" type="presOf" srcId="{0C17BFEF-9B72-4C63-A67F-46F717C7C2A8}" destId="{08AC8583-DC8B-4FCC-BEFB-4A3CA02314CE}" srcOrd="0" destOrd="0" presId="urn:microsoft.com/office/officeart/2018/5/layout/IconLeafLabelList"/>
    <dgm:cxn modelId="{9AA0A8AE-6FAF-41CE-80C5-A39319388FB4}" type="presOf" srcId="{699B2435-B0DC-4DC9-B289-36069FB0B2FF}" destId="{CE3EC99F-41A1-406F-BB07-4009FC924252}" srcOrd="0" destOrd="0" presId="urn:microsoft.com/office/officeart/2018/5/layout/IconLeafLabelList"/>
    <dgm:cxn modelId="{F3C8B823-B2F2-44A4-9304-C0C9D544C4C2}" srcId="{F2A46C74-48C9-45CA-A07F-4395B7E74056}" destId="{5418BF0D-8A2F-4B52-AACC-41D33C53EF1A}" srcOrd="0" destOrd="0" parTransId="{22832DEB-AB40-47A1-A0DB-7EBA9CFB3129}" sibTransId="{3495EE3E-FC26-42D4-A947-7A1A20273313}"/>
    <dgm:cxn modelId="{9E37E4A2-4E9E-4EC3-9665-233184487B47}" type="presOf" srcId="{F013E869-77A0-496F-966B-B3AE82DB7794}" destId="{38B81A80-6EE5-4D61-8687-97ADE73A03CD}" srcOrd="0" destOrd="0" presId="urn:microsoft.com/office/officeart/2018/5/layout/IconLeafLabelList"/>
    <dgm:cxn modelId="{01907D9A-304B-4278-8A49-E388223959FC}" srcId="{F2A46C74-48C9-45CA-A07F-4395B7E74056}" destId="{0C17BFEF-9B72-4C63-A67F-46F717C7C2A8}" srcOrd="2" destOrd="0" parTransId="{78EF0CAA-1241-4BB4-B3D3-7169C0781EB0}" sibTransId="{5085FBCE-17CD-403D-8846-AC4A99607735}"/>
    <dgm:cxn modelId="{D685FF13-153B-4E95-A44C-D2F0E9C36143}" type="presOf" srcId="{DC3AACAC-BFD9-4AF5-8986-FADED59908E5}" destId="{8203DC0B-9A71-481B-9213-8D3FBC43A834}" srcOrd="0" destOrd="0" presId="urn:microsoft.com/office/officeart/2018/5/layout/IconLeafLabelList"/>
    <dgm:cxn modelId="{E7717AEB-7B62-48FE-8EEB-F159CB4D65FF}" srcId="{F2A46C74-48C9-45CA-A07F-4395B7E74056}" destId="{699B2435-B0DC-4DC9-B289-36069FB0B2FF}" srcOrd="4" destOrd="0" parTransId="{5DBDA58D-0967-4348-A30B-B613EA6EEFFD}" sibTransId="{5ED3DCE5-7A00-4B08-876C-200D2C746A45}"/>
    <dgm:cxn modelId="{2DB692D8-78CF-4E26-9461-6D4BFD70793B}" type="presParOf" srcId="{AEAA68A4-F934-4693-BDEA-244C90F30F29}" destId="{ABFEB045-00DA-4EC2-9B7C-35BBA6DF06DE}" srcOrd="0" destOrd="0" presId="urn:microsoft.com/office/officeart/2018/5/layout/IconLeafLabelList"/>
    <dgm:cxn modelId="{C2C5F955-DE8A-4BD8-A40F-AA1384C09A1C}" type="presParOf" srcId="{ABFEB045-00DA-4EC2-9B7C-35BBA6DF06DE}" destId="{63D4F793-8B9C-4BAD-B839-BDC7AC70BE97}" srcOrd="0" destOrd="0" presId="urn:microsoft.com/office/officeart/2018/5/layout/IconLeafLabelList"/>
    <dgm:cxn modelId="{4491EB51-964B-479F-8CAD-2BA1007F841E}" type="presParOf" srcId="{ABFEB045-00DA-4EC2-9B7C-35BBA6DF06DE}" destId="{BCEE5A78-3D72-4A8E-B0DD-90D50002E121}" srcOrd="1" destOrd="0" presId="urn:microsoft.com/office/officeart/2018/5/layout/IconLeafLabelList"/>
    <dgm:cxn modelId="{5D2F5A64-6A92-4A27-9876-501D86CFF5FC}" type="presParOf" srcId="{ABFEB045-00DA-4EC2-9B7C-35BBA6DF06DE}" destId="{B49620AE-0C60-4C8E-80A0-A43AEDC343DB}" srcOrd="2" destOrd="0" presId="urn:microsoft.com/office/officeart/2018/5/layout/IconLeafLabelList"/>
    <dgm:cxn modelId="{D7621086-5E16-4517-89B2-42B199C1B117}" type="presParOf" srcId="{ABFEB045-00DA-4EC2-9B7C-35BBA6DF06DE}" destId="{705858C5-8941-4E2D-B8BF-6433FA65D91E}" srcOrd="3" destOrd="0" presId="urn:microsoft.com/office/officeart/2018/5/layout/IconLeafLabelList"/>
    <dgm:cxn modelId="{67B1E379-0A01-4FB4-B4DD-16150680A4B0}" type="presParOf" srcId="{AEAA68A4-F934-4693-BDEA-244C90F30F29}" destId="{9E00DDF4-6B75-444D-B2AA-82DD0331ED5B}" srcOrd="1" destOrd="0" presId="urn:microsoft.com/office/officeart/2018/5/layout/IconLeafLabelList"/>
    <dgm:cxn modelId="{95361937-EF59-4DDB-A552-0743246F0B74}" type="presParOf" srcId="{AEAA68A4-F934-4693-BDEA-244C90F30F29}" destId="{17FCAC5F-C74B-49C5-866E-709080AB193F}" srcOrd="2" destOrd="0" presId="urn:microsoft.com/office/officeart/2018/5/layout/IconLeafLabelList"/>
    <dgm:cxn modelId="{42C05F16-3E75-477C-84C1-293F24098472}" type="presParOf" srcId="{17FCAC5F-C74B-49C5-866E-709080AB193F}" destId="{2865570F-2171-4539-A0E6-AD02B36AFC64}" srcOrd="0" destOrd="0" presId="urn:microsoft.com/office/officeart/2018/5/layout/IconLeafLabelList"/>
    <dgm:cxn modelId="{C4B701CA-6C8B-4915-8144-9588A58D94D5}" type="presParOf" srcId="{17FCAC5F-C74B-49C5-866E-709080AB193F}" destId="{2C7D95EF-E273-4804-BF15-D8E8B707060B}" srcOrd="1" destOrd="0" presId="urn:microsoft.com/office/officeart/2018/5/layout/IconLeafLabelList"/>
    <dgm:cxn modelId="{8D15F6D0-DE64-4151-B6F3-788A5239ACE3}" type="presParOf" srcId="{17FCAC5F-C74B-49C5-866E-709080AB193F}" destId="{0A274377-BE4D-47F2-A234-EC099D9B39DC}" srcOrd="2" destOrd="0" presId="urn:microsoft.com/office/officeart/2018/5/layout/IconLeafLabelList"/>
    <dgm:cxn modelId="{279384E5-7011-4C1C-8187-060F7B75C172}" type="presParOf" srcId="{17FCAC5F-C74B-49C5-866E-709080AB193F}" destId="{30850A11-FEFE-4F13-878F-2DA47E49C6DE}" srcOrd="3" destOrd="0" presId="urn:microsoft.com/office/officeart/2018/5/layout/IconLeafLabelList"/>
    <dgm:cxn modelId="{3D505260-920B-4F48-BAF7-82B9B7187CAD}" type="presParOf" srcId="{AEAA68A4-F934-4693-BDEA-244C90F30F29}" destId="{FCB910B6-13E6-4223-82AE-873F396D1E6E}" srcOrd="3" destOrd="0" presId="urn:microsoft.com/office/officeart/2018/5/layout/IconLeafLabelList"/>
    <dgm:cxn modelId="{872DFE13-3339-44F4-A412-CD5CE3BF38D4}" type="presParOf" srcId="{AEAA68A4-F934-4693-BDEA-244C90F30F29}" destId="{03FA7A0C-1E7C-42A4-99B1-A112030A6051}" srcOrd="4" destOrd="0" presId="urn:microsoft.com/office/officeart/2018/5/layout/IconLeafLabelList"/>
    <dgm:cxn modelId="{F276FC09-0208-484B-98EF-5CB99786A33C}" type="presParOf" srcId="{03FA7A0C-1E7C-42A4-99B1-A112030A6051}" destId="{4732E5BA-C718-4668-9E7C-4ACE7F943151}" srcOrd="0" destOrd="0" presId="urn:microsoft.com/office/officeart/2018/5/layout/IconLeafLabelList"/>
    <dgm:cxn modelId="{43B363CE-C839-47BC-9D4A-BA3ABB5A74FE}" type="presParOf" srcId="{03FA7A0C-1E7C-42A4-99B1-A112030A6051}" destId="{3EBE5403-B435-4256-9F23-FB362A15157E}" srcOrd="1" destOrd="0" presId="urn:microsoft.com/office/officeart/2018/5/layout/IconLeafLabelList"/>
    <dgm:cxn modelId="{7722760D-E03C-4118-B0FB-E0B199C58A94}" type="presParOf" srcId="{03FA7A0C-1E7C-42A4-99B1-A112030A6051}" destId="{8CB63E33-DA06-447E-B2D2-05B730840884}" srcOrd="2" destOrd="0" presId="urn:microsoft.com/office/officeart/2018/5/layout/IconLeafLabelList"/>
    <dgm:cxn modelId="{B17252C9-CD35-4032-B0AC-3D46BA928256}" type="presParOf" srcId="{03FA7A0C-1E7C-42A4-99B1-A112030A6051}" destId="{08AC8583-DC8B-4FCC-BEFB-4A3CA02314CE}" srcOrd="3" destOrd="0" presId="urn:microsoft.com/office/officeart/2018/5/layout/IconLeafLabelList"/>
    <dgm:cxn modelId="{30F6EBE2-C340-41C5-9A60-4AB767AD0B7F}" type="presParOf" srcId="{AEAA68A4-F934-4693-BDEA-244C90F30F29}" destId="{2199406B-1D77-4B3A-A326-07E092EDC40E}" srcOrd="5" destOrd="0" presId="urn:microsoft.com/office/officeart/2018/5/layout/IconLeafLabelList"/>
    <dgm:cxn modelId="{14677F57-2089-4F9B-9082-DE0D3A92F295}" type="presParOf" srcId="{AEAA68A4-F934-4693-BDEA-244C90F30F29}" destId="{612E4886-DE7B-4E5D-908D-BD2F359E4EA1}" srcOrd="6" destOrd="0" presId="urn:microsoft.com/office/officeart/2018/5/layout/IconLeafLabelList"/>
    <dgm:cxn modelId="{F7659D2C-49C7-4649-AEEC-9E95E93EAA7D}" type="presParOf" srcId="{612E4886-DE7B-4E5D-908D-BD2F359E4EA1}" destId="{5BE757AB-4196-4385-9F90-3CFD5440E76D}" srcOrd="0" destOrd="0" presId="urn:microsoft.com/office/officeart/2018/5/layout/IconLeafLabelList"/>
    <dgm:cxn modelId="{27106613-C272-41BD-8969-C9B9EB1D4A2A}" type="presParOf" srcId="{612E4886-DE7B-4E5D-908D-BD2F359E4EA1}" destId="{5028B711-F6C3-48EB-8E56-6927DDD0F312}" srcOrd="1" destOrd="0" presId="urn:microsoft.com/office/officeart/2018/5/layout/IconLeafLabelList"/>
    <dgm:cxn modelId="{141E5357-4E65-46C5-A434-346792BF3600}" type="presParOf" srcId="{612E4886-DE7B-4E5D-908D-BD2F359E4EA1}" destId="{EB4E1E5A-29A6-466B-B48B-33889F1CA8A0}" srcOrd="2" destOrd="0" presId="urn:microsoft.com/office/officeart/2018/5/layout/IconLeafLabelList"/>
    <dgm:cxn modelId="{ABF5F4D1-9150-4DAF-85A6-75033CEF4E58}" type="presParOf" srcId="{612E4886-DE7B-4E5D-908D-BD2F359E4EA1}" destId="{24B999FA-06D5-4607-BBE8-3FED8444A7A9}" srcOrd="3" destOrd="0" presId="urn:microsoft.com/office/officeart/2018/5/layout/IconLeafLabelList"/>
    <dgm:cxn modelId="{9575B2FF-ECD1-4D7A-9272-7EACBB9E3295}" type="presParOf" srcId="{AEAA68A4-F934-4693-BDEA-244C90F30F29}" destId="{F678E234-2D41-4D18-90D0-2F5CF37E2B3A}" srcOrd="7" destOrd="0" presId="urn:microsoft.com/office/officeart/2018/5/layout/IconLeafLabelList"/>
    <dgm:cxn modelId="{51361EDB-A02A-4C94-AD7A-9562180E250F}" type="presParOf" srcId="{AEAA68A4-F934-4693-BDEA-244C90F30F29}" destId="{C17B1C84-7C83-4250-80D9-2C1293E67ED2}" srcOrd="8" destOrd="0" presId="urn:microsoft.com/office/officeart/2018/5/layout/IconLeafLabelList"/>
    <dgm:cxn modelId="{86B781BD-1742-4E4E-98F1-D741F8481FB8}" type="presParOf" srcId="{C17B1C84-7C83-4250-80D9-2C1293E67ED2}" destId="{B56F18B0-23FD-4658-9B42-1CF36059BECE}" srcOrd="0" destOrd="0" presId="urn:microsoft.com/office/officeart/2018/5/layout/IconLeafLabelList"/>
    <dgm:cxn modelId="{3E5108B4-644D-4381-8875-BBD86BD2BC8F}" type="presParOf" srcId="{C17B1C84-7C83-4250-80D9-2C1293E67ED2}" destId="{A07E9153-B8A3-4D55-8ED0-ECDA5604BE98}" srcOrd="1" destOrd="0" presId="urn:microsoft.com/office/officeart/2018/5/layout/IconLeafLabelList"/>
    <dgm:cxn modelId="{803F2DEC-E8DF-4AF3-8283-7E3B8776551E}" type="presParOf" srcId="{C17B1C84-7C83-4250-80D9-2C1293E67ED2}" destId="{CE7D00FA-32D7-4C69-A210-D4AA5CD47325}" srcOrd="2" destOrd="0" presId="urn:microsoft.com/office/officeart/2018/5/layout/IconLeafLabelList"/>
    <dgm:cxn modelId="{D63A75F8-208E-4DB3-AEC4-6835DE9F560A}" type="presParOf" srcId="{C17B1C84-7C83-4250-80D9-2C1293E67ED2}" destId="{CE3EC99F-41A1-406F-BB07-4009FC924252}" srcOrd="3" destOrd="0" presId="urn:microsoft.com/office/officeart/2018/5/layout/IconLeafLabelList"/>
    <dgm:cxn modelId="{B94F5388-AD45-498A-9CD9-9D87EAF67536}" type="presParOf" srcId="{AEAA68A4-F934-4693-BDEA-244C90F30F29}" destId="{371E571C-7E14-49FE-A827-7803F9B1E2DB}" srcOrd="9" destOrd="0" presId="urn:microsoft.com/office/officeart/2018/5/layout/IconLeafLabelList"/>
    <dgm:cxn modelId="{798E2524-BBA2-46C1-8A78-B575ED0DA7C0}" type="presParOf" srcId="{AEAA68A4-F934-4693-BDEA-244C90F30F29}" destId="{26161FA2-1B58-44D8-91D1-6A2E6613F130}" srcOrd="10" destOrd="0" presId="urn:microsoft.com/office/officeart/2018/5/layout/IconLeafLabelList"/>
    <dgm:cxn modelId="{47059399-0FDC-4DF7-9845-85CA6AAB3269}" type="presParOf" srcId="{26161FA2-1B58-44D8-91D1-6A2E6613F130}" destId="{06035A04-B3D3-4C2D-9177-815554E7B668}" srcOrd="0" destOrd="0" presId="urn:microsoft.com/office/officeart/2018/5/layout/IconLeafLabelList"/>
    <dgm:cxn modelId="{EC84C788-09ED-4C76-A987-EA5517CB04C8}" type="presParOf" srcId="{26161FA2-1B58-44D8-91D1-6A2E6613F130}" destId="{3E5D739F-A95C-4708-8864-CA0C6A51B4ED}" srcOrd="1" destOrd="0" presId="urn:microsoft.com/office/officeart/2018/5/layout/IconLeafLabelList"/>
    <dgm:cxn modelId="{9BAA7232-6E3F-45C9-8AF9-34E8DB7AC59D}" type="presParOf" srcId="{26161FA2-1B58-44D8-91D1-6A2E6613F130}" destId="{2FAC219E-CE3D-4952-A037-D7EB2F1B2283}" srcOrd="2" destOrd="0" presId="urn:microsoft.com/office/officeart/2018/5/layout/IconLeafLabelList"/>
    <dgm:cxn modelId="{3CE8A69B-3A51-4061-9B00-081D72483AA8}" type="presParOf" srcId="{26161FA2-1B58-44D8-91D1-6A2E6613F130}" destId="{68A26B6E-96A8-4AA4-AEDB-528BE49B36CC}" srcOrd="3" destOrd="0" presId="urn:microsoft.com/office/officeart/2018/5/layout/IconLeafLabelList"/>
    <dgm:cxn modelId="{2055FF3A-9B74-4ABF-9F08-2F5B099DBDFE}" type="presParOf" srcId="{AEAA68A4-F934-4693-BDEA-244C90F30F29}" destId="{D615086C-ED8A-4A6C-96A9-8B1E12963642}" srcOrd="11" destOrd="0" presId="urn:microsoft.com/office/officeart/2018/5/layout/IconLeafLabelList"/>
    <dgm:cxn modelId="{94F9BE43-DC90-4C52-86BF-B37D58CB8835}" type="presParOf" srcId="{AEAA68A4-F934-4693-BDEA-244C90F30F29}" destId="{5466983E-5E71-4A19-A6E7-D7794E06BFE0}" srcOrd="12" destOrd="0" presId="urn:microsoft.com/office/officeart/2018/5/layout/IconLeafLabelList"/>
    <dgm:cxn modelId="{2629815C-D038-42DB-A665-97B09B44DE0A}" type="presParOf" srcId="{5466983E-5E71-4A19-A6E7-D7794E06BFE0}" destId="{2E1111FC-C782-4A39-95FC-3226D93ACFB1}" srcOrd="0" destOrd="0" presId="urn:microsoft.com/office/officeart/2018/5/layout/IconLeafLabelList"/>
    <dgm:cxn modelId="{07B80D84-A316-4B43-BDB7-B60F859F9505}" type="presParOf" srcId="{5466983E-5E71-4A19-A6E7-D7794E06BFE0}" destId="{E14535AF-BA9C-41C2-B4B2-6D1ECD4917A3}" srcOrd="1" destOrd="0" presId="urn:microsoft.com/office/officeart/2018/5/layout/IconLeafLabelList"/>
    <dgm:cxn modelId="{4E0C47B2-9290-4A2E-9B09-159DEBE6282B}" type="presParOf" srcId="{5466983E-5E71-4A19-A6E7-D7794E06BFE0}" destId="{8314D3F2-44B8-4086-9C95-3111E6A28636}" srcOrd="2" destOrd="0" presId="urn:microsoft.com/office/officeart/2018/5/layout/IconLeafLabelList"/>
    <dgm:cxn modelId="{9E7FDA0D-DDB9-4F51-845A-57528FDDF374}" type="presParOf" srcId="{5466983E-5E71-4A19-A6E7-D7794E06BFE0}" destId="{38B81A80-6EE5-4D61-8687-97ADE73A03CD}" srcOrd="3" destOrd="0" presId="urn:microsoft.com/office/officeart/2018/5/layout/IconLeafLabelList"/>
    <dgm:cxn modelId="{2C0FA9B5-9532-49C4-A160-5700AC826008}" type="presParOf" srcId="{AEAA68A4-F934-4693-BDEA-244C90F30F29}" destId="{EB2DD063-7057-4D28-83F6-883497B18EA8}" srcOrd="13" destOrd="0" presId="urn:microsoft.com/office/officeart/2018/5/layout/IconLeafLabelList"/>
    <dgm:cxn modelId="{481B2125-30F9-4D0E-AEFE-5168F33D24B6}" type="presParOf" srcId="{AEAA68A4-F934-4693-BDEA-244C90F30F29}" destId="{140D1A86-8C30-4E92-B432-28501BE2F768}" srcOrd="14" destOrd="0" presId="urn:microsoft.com/office/officeart/2018/5/layout/IconLeafLabelList"/>
    <dgm:cxn modelId="{6466824C-D148-4F5E-9B28-6CD80F4464AE}" type="presParOf" srcId="{140D1A86-8C30-4E92-B432-28501BE2F768}" destId="{4BC034F7-5781-498E-A05D-EFFD86CBBB73}" srcOrd="0" destOrd="0" presId="urn:microsoft.com/office/officeart/2018/5/layout/IconLeafLabelList"/>
    <dgm:cxn modelId="{BFDCEC72-092D-488A-B557-D23916952CFB}" type="presParOf" srcId="{140D1A86-8C30-4E92-B432-28501BE2F768}" destId="{32536AF8-441F-4906-A99C-6EFD91E93025}" srcOrd="1" destOrd="0" presId="urn:microsoft.com/office/officeart/2018/5/layout/IconLeafLabelList"/>
    <dgm:cxn modelId="{E9148709-EEF5-445F-88D1-8DCD6B5522E5}" type="presParOf" srcId="{140D1A86-8C30-4E92-B432-28501BE2F768}" destId="{021BCBD7-9ADA-4218-ADA7-74FED10C2398}" srcOrd="2" destOrd="0" presId="urn:microsoft.com/office/officeart/2018/5/layout/IconLeafLabelList"/>
    <dgm:cxn modelId="{6C6E9293-ACCF-4BD6-8FD2-DB2E3EA2E9C3}" type="presParOf" srcId="{140D1A86-8C30-4E92-B432-28501BE2F768}" destId="{8203DC0B-9A71-481B-9213-8D3FBC43A834}" srcOrd="3" destOrd="0" presId="urn:microsoft.com/office/officeart/2018/5/layout/IconLeafLabelList"/>
    <dgm:cxn modelId="{C565530F-78F5-485F-946C-155F3DDFE757}" type="presParOf" srcId="{AEAA68A4-F934-4693-BDEA-244C90F30F29}" destId="{34B6DD8B-8E36-4BFE-8D68-AD7ECF210E4F}" srcOrd="15" destOrd="0" presId="urn:microsoft.com/office/officeart/2018/5/layout/IconLeafLabelList"/>
    <dgm:cxn modelId="{90216C7A-4976-4EF2-944C-78B34AF5FB46}" type="presParOf" srcId="{AEAA68A4-F934-4693-BDEA-244C90F30F29}" destId="{02EBB1C0-3231-4099-A256-7D0A5DAF6D0D}" srcOrd="16" destOrd="0" presId="urn:microsoft.com/office/officeart/2018/5/layout/IconLeafLabelList"/>
    <dgm:cxn modelId="{E68CA426-ABE8-4DF2-A537-381E5E8DA17C}" type="presParOf" srcId="{02EBB1C0-3231-4099-A256-7D0A5DAF6D0D}" destId="{E074AD9A-5047-4CAF-97B2-B6688D5D32AF}" srcOrd="0" destOrd="0" presId="urn:microsoft.com/office/officeart/2018/5/layout/IconLeafLabelList"/>
    <dgm:cxn modelId="{51CA240F-5AF1-4B30-979D-EE5152F583B3}" type="presParOf" srcId="{02EBB1C0-3231-4099-A256-7D0A5DAF6D0D}" destId="{49D6E74C-75E1-4CC5-8EB7-34C708731429}" srcOrd="1" destOrd="0" presId="urn:microsoft.com/office/officeart/2018/5/layout/IconLeafLabelList"/>
    <dgm:cxn modelId="{5F00F137-FA5E-4365-BEE9-372768F13444}" type="presParOf" srcId="{02EBB1C0-3231-4099-A256-7D0A5DAF6D0D}" destId="{A15F41E1-63B6-4B34-9E3A-8EE515C7041E}" srcOrd="2" destOrd="0" presId="urn:microsoft.com/office/officeart/2018/5/layout/IconLeafLabelList"/>
    <dgm:cxn modelId="{3854FF7F-9679-4A32-8270-B8560DE222CB}" type="presParOf" srcId="{02EBB1C0-3231-4099-A256-7D0A5DAF6D0D}" destId="{52E142EE-F767-439B-A0EA-FCA48635D45B}" srcOrd="3" destOrd="0" presId="urn:microsoft.com/office/officeart/2018/5/layout/IconLeafLabelList"/>
    <dgm:cxn modelId="{9D0C3FF8-52A4-48BF-AD8E-274B7076DA46}" type="presParOf" srcId="{AEAA68A4-F934-4693-BDEA-244C90F30F29}" destId="{BF03B67A-8A49-4892-BB04-03C5A7E0E148}" srcOrd="17" destOrd="0" presId="urn:microsoft.com/office/officeart/2018/5/layout/IconLeafLabelList"/>
    <dgm:cxn modelId="{9E1095BF-C4AA-4220-BA72-914C2EE1FEC5}" type="presParOf" srcId="{AEAA68A4-F934-4693-BDEA-244C90F30F29}" destId="{C83FABA4-A800-4354-8162-4ECF05CAFF76}" srcOrd="18" destOrd="0" presId="urn:microsoft.com/office/officeart/2018/5/layout/IconLeafLabelList"/>
    <dgm:cxn modelId="{A67F4F2F-507A-4C93-A1CA-99DBC004C6F3}" type="presParOf" srcId="{C83FABA4-A800-4354-8162-4ECF05CAFF76}" destId="{9784EE8D-9EDF-4761-BDC4-A42BEF70F30E}" srcOrd="0" destOrd="0" presId="urn:microsoft.com/office/officeart/2018/5/layout/IconLeafLabelList"/>
    <dgm:cxn modelId="{D104524E-3941-4B58-8ABC-E8BEA0FDEC6A}" type="presParOf" srcId="{C83FABA4-A800-4354-8162-4ECF05CAFF76}" destId="{9851EC42-0D9B-4D34-9315-4C260B9A4513}" srcOrd="1" destOrd="0" presId="urn:microsoft.com/office/officeart/2018/5/layout/IconLeafLabelList"/>
    <dgm:cxn modelId="{2A9BA8F5-952C-43F8-A47E-DB6CBB16986B}" type="presParOf" srcId="{C83FABA4-A800-4354-8162-4ECF05CAFF76}" destId="{9F1B1810-77E7-45F4-903F-F706783C8482}" srcOrd="2" destOrd="0" presId="urn:microsoft.com/office/officeart/2018/5/layout/IconLeafLabelList"/>
    <dgm:cxn modelId="{A45596FF-EB85-4665-852B-61EEB5358458}" type="presParOf" srcId="{C83FABA4-A800-4354-8162-4ECF05CAFF76}" destId="{8FFE718A-E666-44E0-A410-863A0AAC9B8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D5291D-5421-4CB0-856B-256F7F7C5E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E97E943-3DF9-488B-BB41-8FDDC82C1B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main purpose of real estate management system is to resolve the issue of both buyer and seller by providing the user friendly application to use.</a:t>
          </a:r>
        </a:p>
      </dgm:t>
    </dgm:pt>
    <dgm:pt modelId="{C1A1B4BC-8D7B-438F-B6E2-890238EA744E}" type="parTrans" cxnId="{DA91D975-EC2F-4D85-B71B-B965F455205C}">
      <dgm:prSet/>
      <dgm:spPr/>
      <dgm:t>
        <a:bodyPr/>
        <a:lstStyle/>
        <a:p>
          <a:endParaRPr lang="en-US"/>
        </a:p>
      </dgm:t>
    </dgm:pt>
    <dgm:pt modelId="{452DF576-20CB-45A5-9665-AF55A6AE5926}" type="sibTrans" cxnId="{DA91D975-EC2F-4D85-B71B-B965F455205C}">
      <dgm:prSet/>
      <dgm:spPr/>
      <dgm:t>
        <a:bodyPr/>
        <a:lstStyle/>
        <a:p>
          <a:endParaRPr lang="en-US"/>
        </a:p>
      </dgm:t>
    </dgm:pt>
    <dgm:pt modelId="{7FB07E5A-E973-4F92-BB35-FC14ADF7BE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avoids unauthorized users from accessing the application.</a:t>
          </a:r>
        </a:p>
      </dgm:t>
    </dgm:pt>
    <dgm:pt modelId="{D90DF212-4820-4D37-BC68-8C2CF36899BF}" type="parTrans" cxnId="{1AE5F180-DFE2-480E-8EF9-8EA1CBD1A624}">
      <dgm:prSet/>
      <dgm:spPr/>
      <dgm:t>
        <a:bodyPr/>
        <a:lstStyle/>
        <a:p>
          <a:endParaRPr lang="en-US"/>
        </a:p>
      </dgm:t>
    </dgm:pt>
    <dgm:pt modelId="{F83AC50A-A2FF-4342-993C-3E3B4B13B896}" type="sibTrans" cxnId="{1AE5F180-DFE2-480E-8EF9-8EA1CBD1A624}">
      <dgm:prSet/>
      <dgm:spPr/>
      <dgm:t>
        <a:bodyPr/>
        <a:lstStyle/>
        <a:p>
          <a:endParaRPr lang="en-US"/>
        </a:p>
      </dgm:t>
    </dgm:pt>
    <dgm:pt modelId="{D6B4EBF4-6CCD-4DC1-8902-2B296AEAD6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Helps to find the desired property easily.</a:t>
          </a:r>
        </a:p>
      </dgm:t>
    </dgm:pt>
    <dgm:pt modelId="{CB8511D7-DCBE-496F-B1BA-B686CB2FE592}" type="parTrans" cxnId="{C7E26459-82BF-4D84-A8E3-8F5B8E9B903F}">
      <dgm:prSet/>
      <dgm:spPr/>
      <dgm:t>
        <a:bodyPr/>
        <a:lstStyle/>
        <a:p>
          <a:endParaRPr lang="en-US"/>
        </a:p>
      </dgm:t>
    </dgm:pt>
    <dgm:pt modelId="{FAF27824-0A12-48BF-A03E-A089C54ACF5C}" type="sibTrans" cxnId="{C7E26459-82BF-4D84-A8E3-8F5B8E9B903F}">
      <dgm:prSet/>
      <dgm:spPr/>
      <dgm:t>
        <a:bodyPr/>
        <a:lstStyle/>
        <a:p>
          <a:endParaRPr lang="en-US"/>
        </a:p>
      </dgm:t>
    </dgm:pt>
    <dgm:pt modelId="{7FA194AF-0F19-48FE-BBF4-FCEA6D594A7C}" type="pres">
      <dgm:prSet presAssocID="{92D5291D-5421-4CB0-856B-256F7F7C5E9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493D70F3-A5FF-44E1-88B3-B28D08E04D02}" type="pres">
      <dgm:prSet presAssocID="{8E97E943-3DF9-488B-BB41-8FDDC82C1B3C}" presName="compNode" presStyleCnt="0"/>
      <dgm:spPr/>
    </dgm:pt>
    <dgm:pt modelId="{50C2C6EB-EC31-4160-A4F4-6D5469322CCB}" type="pres">
      <dgm:prSet presAssocID="{8E97E943-3DF9-488B-BB41-8FDDC82C1B3C}" presName="bgRect" presStyleLbl="bgShp" presStyleIdx="0" presStyleCnt="3"/>
      <dgm:spPr/>
    </dgm:pt>
    <dgm:pt modelId="{A5C30545-A18D-461F-B434-C5070C592F12}" type="pres">
      <dgm:prSet presAssocID="{8E97E943-3DF9-488B-BB41-8FDDC82C1B3C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341B3D9-3473-4218-B4ED-DBC42AC19393}" type="pres">
      <dgm:prSet presAssocID="{8E97E943-3DF9-488B-BB41-8FDDC82C1B3C}" presName="spaceRect" presStyleCnt="0"/>
      <dgm:spPr/>
    </dgm:pt>
    <dgm:pt modelId="{5765D285-18AE-4CB8-8051-09CBEA5CEC53}" type="pres">
      <dgm:prSet presAssocID="{8E97E943-3DF9-488B-BB41-8FDDC82C1B3C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A117CA9F-6510-419C-A4A4-90DCC2620D2A}" type="pres">
      <dgm:prSet presAssocID="{452DF576-20CB-45A5-9665-AF55A6AE5926}" presName="sibTrans" presStyleCnt="0"/>
      <dgm:spPr/>
    </dgm:pt>
    <dgm:pt modelId="{36A4F0FD-9CBD-480E-B72A-CD6132B8561A}" type="pres">
      <dgm:prSet presAssocID="{7FB07E5A-E973-4F92-BB35-FC14ADF7BEB5}" presName="compNode" presStyleCnt="0"/>
      <dgm:spPr/>
    </dgm:pt>
    <dgm:pt modelId="{A9D2317C-ECEA-40CF-9137-25389BFA8204}" type="pres">
      <dgm:prSet presAssocID="{7FB07E5A-E973-4F92-BB35-FC14ADF7BEB5}" presName="bgRect" presStyleLbl="bgShp" presStyleIdx="1" presStyleCnt="3"/>
      <dgm:spPr/>
    </dgm:pt>
    <dgm:pt modelId="{C749DF2B-2FF6-4E89-88E0-EFE4559EFA0C}" type="pres">
      <dgm:prSet presAssocID="{7FB07E5A-E973-4F92-BB35-FC14ADF7BEB5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53A0455E-C5EF-4526-B4AD-F0C06D78F821}" type="pres">
      <dgm:prSet presAssocID="{7FB07E5A-E973-4F92-BB35-FC14ADF7BEB5}" presName="spaceRect" presStyleCnt="0"/>
      <dgm:spPr/>
    </dgm:pt>
    <dgm:pt modelId="{4A965958-0E1F-48B7-AE8D-4488472F99B2}" type="pres">
      <dgm:prSet presAssocID="{7FB07E5A-E973-4F92-BB35-FC14ADF7BEB5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8CD70255-AE37-4819-80D3-18B61DDE686B}" type="pres">
      <dgm:prSet presAssocID="{F83AC50A-A2FF-4342-993C-3E3B4B13B896}" presName="sibTrans" presStyleCnt="0"/>
      <dgm:spPr/>
    </dgm:pt>
    <dgm:pt modelId="{F33F63CA-304F-4D82-8E37-F91F6D5ECDD8}" type="pres">
      <dgm:prSet presAssocID="{D6B4EBF4-6CCD-4DC1-8902-2B296AEAD63D}" presName="compNode" presStyleCnt="0"/>
      <dgm:spPr/>
    </dgm:pt>
    <dgm:pt modelId="{BDB2DA2C-4F4A-48A2-845A-DE2DB2E029A4}" type="pres">
      <dgm:prSet presAssocID="{D6B4EBF4-6CCD-4DC1-8902-2B296AEAD63D}" presName="bgRect" presStyleLbl="bgShp" presStyleIdx="2" presStyleCnt="3"/>
      <dgm:spPr/>
    </dgm:pt>
    <dgm:pt modelId="{5BA575E8-8FA6-47ED-962A-242AA07BE211}" type="pres">
      <dgm:prSet presAssocID="{D6B4EBF4-6CCD-4DC1-8902-2B296AEAD63D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525E934B-5AC5-40F9-903A-F87D94B30421}" type="pres">
      <dgm:prSet presAssocID="{D6B4EBF4-6CCD-4DC1-8902-2B296AEAD63D}" presName="spaceRect" presStyleCnt="0"/>
      <dgm:spPr/>
    </dgm:pt>
    <dgm:pt modelId="{5BD7C6D9-04FC-4926-BE94-34F753295852}" type="pres">
      <dgm:prSet presAssocID="{D6B4EBF4-6CCD-4DC1-8902-2B296AEAD63D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</dgm:ptLst>
  <dgm:cxnLst>
    <dgm:cxn modelId="{0FFADA43-1305-4A92-85BD-EC97594337F0}" type="presOf" srcId="{7FB07E5A-E973-4F92-BB35-FC14ADF7BEB5}" destId="{4A965958-0E1F-48B7-AE8D-4488472F99B2}" srcOrd="0" destOrd="0" presId="urn:microsoft.com/office/officeart/2018/2/layout/IconVerticalSolidList"/>
    <dgm:cxn modelId="{F93D964A-3284-46A9-80B3-68DE4D80E322}" type="presOf" srcId="{92D5291D-5421-4CB0-856B-256F7F7C5E93}" destId="{7FA194AF-0F19-48FE-BBF4-FCEA6D594A7C}" srcOrd="0" destOrd="0" presId="urn:microsoft.com/office/officeart/2018/2/layout/IconVerticalSolidList"/>
    <dgm:cxn modelId="{DA91D975-EC2F-4D85-B71B-B965F455205C}" srcId="{92D5291D-5421-4CB0-856B-256F7F7C5E93}" destId="{8E97E943-3DF9-488B-BB41-8FDDC82C1B3C}" srcOrd="0" destOrd="0" parTransId="{C1A1B4BC-8D7B-438F-B6E2-890238EA744E}" sibTransId="{452DF576-20CB-45A5-9665-AF55A6AE5926}"/>
    <dgm:cxn modelId="{FE7BCCA0-E2CA-4508-9CEA-AA889C1CFBAB}" type="presOf" srcId="{8E97E943-3DF9-488B-BB41-8FDDC82C1B3C}" destId="{5765D285-18AE-4CB8-8051-09CBEA5CEC53}" srcOrd="0" destOrd="0" presId="urn:microsoft.com/office/officeart/2018/2/layout/IconVerticalSolidList"/>
    <dgm:cxn modelId="{1AE5F180-DFE2-480E-8EF9-8EA1CBD1A624}" srcId="{92D5291D-5421-4CB0-856B-256F7F7C5E93}" destId="{7FB07E5A-E973-4F92-BB35-FC14ADF7BEB5}" srcOrd="1" destOrd="0" parTransId="{D90DF212-4820-4D37-BC68-8C2CF36899BF}" sibTransId="{F83AC50A-A2FF-4342-993C-3E3B4B13B896}"/>
    <dgm:cxn modelId="{C7E26459-82BF-4D84-A8E3-8F5B8E9B903F}" srcId="{92D5291D-5421-4CB0-856B-256F7F7C5E93}" destId="{D6B4EBF4-6CCD-4DC1-8902-2B296AEAD63D}" srcOrd="2" destOrd="0" parTransId="{CB8511D7-DCBE-496F-B1BA-B686CB2FE592}" sibTransId="{FAF27824-0A12-48BF-A03E-A089C54ACF5C}"/>
    <dgm:cxn modelId="{A17A27F7-76F1-467D-9AAB-A2835AE89C3C}" type="presOf" srcId="{D6B4EBF4-6CCD-4DC1-8902-2B296AEAD63D}" destId="{5BD7C6D9-04FC-4926-BE94-34F753295852}" srcOrd="0" destOrd="0" presId="urn:microsoft.com/office/officeart/2018/2/layout/IconVerticalSolidList"/>
    <dgm:cxn modelId="{8DDC90A7-0620-41B3-896A-D4DCE05839E2}" type="presParOf" srcId="{7FA194AF-0F19-48FE-BBF4-FCEA6D594A7C}" destId="{493D70F3-A5FF-44E1-88B3-B28D08E04D02}" srcOrd="0" destOrd="0" presId="urn:microsoft.com/office/officeart/2018/2/layout/IconVerticalSolidList"/>
    <dgm:cxn modelId="{F3A34FC7-E394-46C7-BF72-DDACF77AAE17}" type="presParOf" srcId="{493D70F3-A5FF-44E1-88B3-B28D08E04D02}" destId="{50C2C6EB-EC31-4160-A4F4-6D5469322CCB}" srcOrd="0" destOrd="0" presId="urn:microsoft.com/office/officeart/2018/2/layout/IconVerticalSolidList"/>
    <dgm:cxn modelId="{01920537-B642-4BE5-BF4F-BA8EF928E8DF}" type="presParOf" srcId="{493D70F3-A5FF-44E1-88B3-B28D08E04D02}" destId="{A5C30545-A18D-461F-B434-C5070C592F12}" srcOrd="1" destOrd="0" presId="urn:microsoft.com/office/officeart/2018/2/layout/IconVerticalSolidList"/>
    <dgm:cxn modelId="{C7105549-922E-40B4-8086-C7A60F62DAE0}" type="presParOf" srcId="{493D70F3-A5FF-44E1-88B3-B28D08E04D02}" destId="{A341B3D9-3473-4218-B4ED-DBC42AC19393}" srcOrd="2" destOrd="0" presId="urn:microsoft.com/office/officeart/2018/2/layout/IconVerticalSolidList"/>
    <dgm:cxn modelId="{E0416C38-DEA9-489E-ADF0-D7ABA959AE7F}" type="presParOf" srcId="{493D70F3-A5FF-44E1-88B3-B28D08E04D02}" destId="{5765D285-18AE-4CB8-8051-09CBEA5CEC53}" srcOrd="3" destOrd="0" presId="urn:microsoft.com/office/officeart/2018/2/layout/IconVerticalSolidList"/>
    <dgm:cxn modelId="{C816D890-73E7-46F3-B8D9-5FEC1A3E13AA}" type="presParOf" srcId="{7FA194AF-0F19-48FE-BBF4-FCEA6D594A7C}" destId="{A117CA9F-6510-419C-A4A4-90DCC2620D2A}" srcOrd="1" destOrd="0" presId="urn:microsoft.com/office/officeart/2018/2/layout/IconVerticalSolidList"/>
    <dgm:cxn modelId="{22DCFB78-3640-43D7-8828-D65A69DDB5D4}" type="presParOf" srcId="{7FA194AF-0F19-48FE-BBF4-FCEA6D594A7C}" destId="{36A4F0FD-9CBD-480E-B72A-CD6132B8561A}" srcOrd="2" destOrd="0" presId="urn:microsoft.com/office/officeart/2018/2/layout/IconVerticalSolidList"/>
    <dgm:cxn modelId="{3F7D439B-81C1-4761-A37D-92B816AE84D4}" type="presParOf" srcId="{36A4F0FD-9CBD-480E-B72A-CD6132B8561A}" destId="{A9D2317C-ECEA-40CF-9137-25389BFA8204}" srcOrd="0" destOrd="0" presId="urn:microsoft.com/office/officeart/2018/2/layout/IconVerticalSolidList"/>
    <dgm:cxn modelId="{71E0911D-7FB6-4203-93A3-899A09F07CEA}" type="presParOf" srcId="{36A4F0FD-9CBD-480E-B72A-CD6132B8561A}" destId="{C749DF2B-2FF6-4E89-88E0-EFE4559EFA0C}" srcOrd="1" destOrd="0" presId="urn:microsoft.com/office/officeart/2018/2/layout/IconVerticalSolidList"/>
    <dgm:cxn modelId="{5986C34F-2B21-4909-B4FE-95AE08E1216D}" type="presParOf" srcId="{36A4F0FD-9CBD-480E-B72A-CD6132B8561A}" destId="{53A0455E-C5EF-4526-B4AD-F0C06D78F821}" srcOrd="2" destOrd="0" presId="urn:microsoft.com/office/officeart/2018/2/layout/IconVerticalSolidList"/>
    <dgm:cxn modelId="{EF24CF25-7727-435A-B182-6C8A5FC56B2A}" type="presParOf" srcId="{36A4F0FD-9CBD-480E-B72A-CD6132B8561A}" destId="{4A965958-0E1F-48B7-AE8D-4488472F99B2}" srcOrd="3" destOrd="0" presId="urn:microsoft.com/office/officeart/2018/2/layout/IconVerticalSolidList"/>
    <dgm:cxn modelId="{F940E457-B22C-43BC-AEF2-B83DCC9D36B5}" type="presParOf" srcId="{7FA194AF-0F19-48FE-BBF4-FCEA6D594A7C}" destId="{8CD70255-AE37-4819-80D3-18B61DDE686B}" srcOrd="3" destOrd="0" presId="urn:microsoft.com/office/officeart/2018/2/layout/IconVerticalSolidList"/>
    <dgm:cxn modelId="{05B269BC-8142-4F18-9134-37F64A666AC6}" type="presParOf" srcId="{7FA194AF-0F19-48FE-BBF4-FCEA6D594A7C}" destId="{F33F63CA-304F-4D82-8E37-F91F6D5ECDD8}" srcOrd="4" destOrd="0" presId="urn:microsoft.com/office/officeart/2018/2/layout/IconVerticalSolidList"/>
    <dgm:cxn modelId="{92C1F8D0-5B7C-4D45-804B-288CF3091207}" type="presParOf" srcId="{F33F63CA-304F-4D82-8E37-F91F6D5ECDD8}" destId="{BDB2DA2C-4F4A-48A2-845A-DE2DB2E029A4}" srcOrd="0" destOrd="0" presId="urn:microsoft.com/office/officeart/2018/2/layout/IconVerticalSolidList"/>
    <dgm:cxn modelId="{92A6B926-5268-42A7-9496-6F51165EEF5B}" type="presParOf" srcId="{F33F63CA-304F-4D82-8E37-F91F6D5ECDD8}" destId="{5BA575E8-8FA6-47ED-962A-242AA07BE211}" srcOrd="1" destOrd="0" presId="urn:microsoft.com/office/officeart/2018/2/layout/IconVerticalSolidList"/>
    <dgm:cxn modelId="{DBC47E5B-3937-4E2C-B9F4-B2CFB1274EF0}" type="presParOf" srcId="{F33F63CA-304F-4D82-8E37-F91F6D5ECDD8}" destId="{525E934B-5AC5-40F9-903A-F87D94B30421}" srcOrd="2" destOrd="0" presId="urn:microsoft.com/office/officeart/2018/2/layout/IconVerticalSolidList"/>
    <dgm:cxn modelId="{66779DE5-0B8E-4898-B137-98BBF0BB84D4}" type="presParOf" srcId="{F33F63CA-304F-4D82-8E37-F91F6D5ECDD8}" destId="{5BD7C6D9-04FC-4926-BE94-34F75329585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F2299-E03B-4A41-BA0F-125AACA6A9B8}">
      <dsp:nvSpPr>
        <dsp:cNvPr id="0" name=""/>
        <dsp:cNvSpPr/>
      </dsp:nvSpPr>
      <dsp:spPr>
        <a:xfrm>
          <a:off x="8406" y="0"/>
          <a:ext cx="6619160" cy="8497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>
              <a:latin typeface="Times New Roman" pitchFamily="18" charset="0"/>
              <a:cs typeface="Times New Roman" pitchFamily="18" charset="0"/>
            </a:rPr>
            <a:t>Problem Statement</a:t>
          </a:r>
          <a:endParaRPr lang="en-IN" sz="23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33294" y="24888"/>
        <a:ext cx="5602825" cy="799946"/>
      </dsp:txXfrm>
    </dsp:sp>
    <dsp:sp modelId="{3458D4F0-275A-4217-8DF2-CF97629F929B}">
      <dsp:nvSpPr>
        <dsp:cNvPr id="0" name=""/>
        <dsp:cNvSpPr/>
      </dsp:nvSpPr>
      <dsp:spPr>
        <a:xfrm>
          <a:off x="494287" y="967739"/>
          <a:ext cx="6619160" cy="849722"/>
        </a:xfrm>
        <a:prstGeom prst="roundRect">
          <a:avLst>
            <a:gd name="adj" fmla="val 10000"/>
          </a:avLst>
        </a:prstGeom>
        <a:solidFill>
          <a:schemeClr val="accent2">
            <a:hueOff val="-678113"/>
            <a:satOff val="-414"/>
            <a:lumOff val="161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/>
              <a:cs typeface="Times New Roman"/>
            </a:rPr>
            <a:t>Business Requirement</a:t>
          </a:r>
          <a:endParaRPr lang="en-IN" sz="2300" kern="1200" dirty="0"/>
        </a:p>
      </dsp:txBody>
      <dsp:txXfrm>
        <a:off x="519175" y="992627"/>
        <a:ext cx="5522776" cy="799946"/>
      </dsp:txXfrm>
    </dsp:sp>
    <dsp:sp modelId="{236ADE30-BCC6-4716-9088-C3DCDA618793}">
      <dsp:nvSpPr>
        <dsp:cNvPr id="0" name=""/>
        <dsp:cNvSpPr/>
      </dsp:nvSpPr>
      <dsp:spPr>
        <a:xfrm>
          <a:off x="988575" y="1935478"/>
          <a:ext cx="6619160" cy="849722"/>
        </a:xfrm>
        <a:prstGeom prst="roundRect">
          <a:avLst>
            <a:gd name="adj" fmla="val 10000"/>
          </a:avLst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itchFamily="18" charset="0"/>
              <a:cs typeface="Times New Roman" pitchFamily="18" charset="0"/>
            </a:rPr>
            <a:t>Web UI and </a:t>
          </a:r>
          <a:r>
            <a:rPr lang="en-IN" sz="2300" kern="1200" dirty="0" smtClean="0">
              <a:latin typeface="Times New Roman" pitchFamily="18" charset="0"/>
              <a:cs typeface="Times New Roman" pitchFamily="18" charset="0"/>
            </a:rPr>
            <a:t>Design of Real Estate Application</a:t>
          </a:r>
          <a:endParaRPr lang="en-US" sz="23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1013463" y="1960366"/>
        <a:ext cx="5522776" cy="799946"/>
      </dsp:txXfrm>
    </dsp:sp>
    <dsp:sp modelId="{CDAFE003-B3C7-4F4D-813B-DB186F3A91E7}">
      <dsp:nvSpPr>
        <dsp:cNvPr id="0" name=""/>
        <dsp:cNvSpPr/>
      </dsp:nvSpPr>
      <dsp:spPr>
        <a:xfrm>
          <a:off x="1482863" y="2903218"/>
          <a:ext cx="6619160" cy="849722"/>
        </a:xfrm>
        <a:prstGeom prst="roundRect">
          <a:avLst>
            <a:gd name="adj" fmla="val 10000"/>
          </a:avLst>
        </a:prstGeom>
        <a:solidFill>
          <a:schemeClr val="accent2">
            <a:hueOff val="-2034338"/>
            <a:satOff val="-1242"/>
            <a:lumOff val="48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itchFamily="18" charset="0"/>
              <a:cs typeface="Times New Roman" pitchFamily="18" charset="0"/>
            </a:rPr>
            <a:t>Tools and Technologies</a:t>
          </a:r>
          <a:endParaRPr lang="en-US" sz="23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1507751" y="2928106"/>
        <a:ext cx="5522776" cy="799946"/>
      </dsp:txXfrm>
    </dsp:sp>
    <dsp:sp modelId="{6F758ECD-DFAE-427B-9DD5-0E7FF6E59727}">
      <dsp:nvSpPr>
        <dsp:cNvPr id="0" name=""/>
        <dsp:cNvSpPr/>
      </dsp:nvSpPr>
      <dsp:spPr>
        <a:xfrm>
          <a:off x="1977151" y="3870957"/>
          <a:ext cx="6619160" cy="849722"/>
        </a:xfrm>
        <a:prstGeom prst="roundRect">
          <a:avLst>
            <a:gd name="adj" fmla="val 10000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 pitchFamily="18" charset="0"/>
              <a:cs typeface="Times New Roman" pitchFamily="18" charset="0"/>
            </a:rPr>
            <a:t>Conclusion</a:t>
          </a:r>
          <a:endParaRPr lang="en-US" sz="23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2002039" y="3895845"/>
        <a:ext cx="5522776" cy="799946"/>
      </dsp:txXfrm>
    </dsp:sp>
    <dsp:sp modelId="{ACCD5485-F300-4D5A-B2EA-7F7F0B4F2075}">
      <dsp:nvSpPr>
        <dsp:cNvPr id="0" name=""/>
        <dsp:cNvSpPr/>
      </dsp:nvSpPr>
      <dsp:spPr>
        <a:xfrm>
          <a:off x="6066840" y="620769"/>
          <a:ext cx="552319" cy="55231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600" kern="1200"/>
        </a:p>
      </dsp:txBody>
      <dsp:txXfrm>
        <a:off x="6191112" y="620769"/>
        <a:ext cx="303775" cy="415620"/>
      </dsp:txXfrm>
    </dsp:sp>
    <dsp:sp modelId="{B7F01C39-2828-45B4-B9CD-981E0291C144}">
      <dsp:nvSpPr>
        <dsp:cNvPr id="0" name=""/>
        <dsp:cNvSpPr/>
      </dsp:nvSpPr>
      <dsp:spPr>
        <a:xfrm>
          <a:off x="6561128" y="1588508"/>
          <a:ext cx="552319" cy="55231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47122"/>
            <a:satOff val="2509"/>
            <a:lumOff val="38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247122"/>
              <a:satOff val="2509"/>
              <a:lumOff val="3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600" kern="1200"/>
        </a:p>
      </dsp:txBody>
      <dsp:txXfrm>
        <a:off x="6685400" y="1588508"/>
        <a:ext cx="303775" cy="415620"/>
      </dsp:txXfrm>
    </dsp:sp>
    <dsp:sp modelId="{92081491-893B-47A3-9DFA-3954F18D6D5A}">
      <dsp:nvSpPr>
        <dsp:cNvPr id="0" name=""/>
        <dsp:cNvSpPr/>
      </dsp:nvSpPr>
      <dsp:spPr>
        <a:xfrm>
          <a:off x="7055416" y="2542086"/>
          <a:ext cx="552319" cy="55231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494244"/>
            <a:satOff val="5017"/>
            <a:lumOff val="76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494244"/>
              <a:satOff val="5017"/>
              <a:lumOff val="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7179688" y="2542086"/>
        <a:ext cx="303775" cy="415620"/>
      </dsp:txXfrm>
    </dsp:sp>
    <dsp:sp modelId="{1546262B-52D2-4BC1-B6BC-89D79ECEC929}">
      <dsp:nvSpPr>
        <dsp:cNvPr id="0" name=""/>
        <dsp:cNvSpPr/>
      </dsp:nvSpPr>
      <dsp:spPr>
        <a:xfrm>
          <a:off x="7549704" y="3519266"/>
          <a:ext cx="552319" cy="55231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741367"/>
            <a:satOff val="7526"/>
            <a:lumOff val="114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741367"/>
              <a:satOff val="7526"/>
              <a:lumOff val="11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600" kern="1200"/>
        </a:p>
      </dsp:txBody>
      <dsp:txXfrm>
        <a:off x="7673976" y="3519266"/>
        <a:ext cx="303775" cy="415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85E36-3373-4592-96A4-BE7B6B229F0F}">
      <dsp:nvSpPr>
        <dsp:cNvPr id="0" name=""/>
        <dsp:cNvSpPr/>
      </dsp:nvSpPr>
      <dsp:spPr>
        <a:xfrm>
          <a:off x="0" y="0"/>
          <a:ext cx="8336829" cy="194167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01DDE-AA98-4555-9A5A-B6134393A8FA}">
      <dsp:nvSpPr>
        <dsp:cNvPr id="0" name=""/>
        <dsp:cNvSpPr/>
      </dsp:nvSpPr>
      <dsp:spPr>
        <a:xfrm>
          <a:off x="1846691" y="275662"/>
          <a:ext cx="1450233" cy="14238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AD1610-BF5B-4F13-844B-368DE30062BD}">
      <dsp:nvSpPr>
        <dsp:cNvPr id="0" name=""/>
        <dsp:cNvSpPr/>
      </dsp:nvSpPr>
      <dsp:spPr>
        <a:xfrm rot="10800000">
          <a:off x="252783" y="1941671"/>
          <a:ext cx="1450233" cy="2373153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/>
            <a:t>Chaitali Samudre</a:t>
          </a:r>
          <a:endParaRPr lang="en-IN" sz="1400" kern="1200" dirty="0" smtClean="0">
            <a:latin typeface="Trebuchet MS"/>
          </a:endParaRPr>
        </a:p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 smtClean="0">
            <a:latin typeface="Trebuchet MS"/>
          </a:endParaRPr>
        </a:p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 smtClean="0">
            <a:latin typeface="Trebuchet MS"/>
          </a:endParaRPr>
        </a:p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 smtClean="0">
            <a:latin typeface="Trebuchet MS"/>
          </a:endParaRPr>
        </a:p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smtClean="0">
              <a:latin typeface="Trebuchet MS"/>
            </a:rPr>
            <a:t>UI Design</a:t>
          </a:r>
          <a:endParaRPr lang="en-IN" sz="1400" kern="1200" dirty="0" smtClean="0">
            <a:latin typeface="Trebuchet MS"/>
          </a:endParaRPr>
        </a:p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latin typeface="Trebuchet MS"/>
            </a:rPr>
            <a:t>MySQL Developer</a:t>
          </a:r>
        </a:p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 smtClean="0">
            <a:latin typeface="Trebuchet MS"/>
          </a:endParaRPr>
        </a:p>
      </dsp:txBody>
      <dsp:txXfrm rot="10800000">
        <a:off x="297383" y="1941671"/>
        <a:ext cx="1361033" cy="2328553"/>
      </dsp:txXfrm>
    </dsp:sp>
    <dsp:sp modelId="{EFB64F02-2AEC-422D-B4AA-5AC4D93078BB}">
      <dsp:nvSpPr>
        <dsp:cNvPr id="0" name=""/>
        <dsp:cNvSpPr/>
      </dsp:nvSpPr>
      <dsp:spPr>
        <a:xfrm>
          <a:off x="274246" y="292450"/>
          <a:ext cx="1450233" cy="14238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B2CAB1-60C7-4E86-9A3B-D507AB4840B8}">
      <dsp:nvSpPr>
        <dsp:cNvPr id="0" name=""/>
        <dsp:cNvSpPr/>
      </dsp:nvSpPr>
      <dsp:spPr>
        <a:xfrm rot="10800000">
          <a:off x="1848040" y="1941671"/>
          <a:ext cx="1450233" cy="2373153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err="1" smtClean="0"/>
            <a:t>Priya</a:t>
          </a:r>
          <a:r>
            <a:rPr lang="en-IN" sz="1800" kern="1200" dirty="0" smtClean="0"/>
            <a:t> </a:t>
          </a:r>
          <a:r>
            <a:rPr lang="en-IN" sz="1800" kern="1200" dirty="0" smtClean="0">
              <a:latin typeface="Trebuchet MS"/>
            </a:rPr>
            <a:t>P </a:t>
          </a:r>
          <a:r>
            <a:rPr lang="en-IN" sz="1800" kern="1200" dirty="0" err="1" smtClean="0">
              <a:latin typeface="Trebuchet MS"/>
            </a:rPr>
            <a:t>Shetty</a:t>
          </a:r>
          <a:r>
            <a:rPr lang="en-IN" sz="1800" kern="1200" dirty="0" smtClean="0">
              <a:latin typeface="Trebuchet MS"/>
            </a:rPr>
            <a:t> 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 smtClean="0">
            <a:latin typeface="Trebuchet M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 smtClean="0">
            <a:latin typeface="Trebuchet M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 smtClean="0">
            <a:latin typeface="Trebuchet M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smtClean="0">
              <a:latin typeface="Trebuchet MS"/>
            </a:rPr>
            <a:t>UI Design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smtClean="0">
              <a:latin typeface="Trebuchet MS"/>
            </a:rPr>
            <a:t>Java Developer</a:t>
          </a:r>
          <a:endParaRPr lang="en-IN" sz="1400" kern="1200" dirty="0"/>
        </a:p>
      </dsp:txBody>
      <dsp:txXfrm rot="10800000">
        <a:off x="1892640" y="1941671"/>
        <a:ext cx="1361033" cy="2328553"/>
      </dsp:txXfrm>
    </dsp:sp>
    <dsp:sp modelId="{7F02E5F2-D7BD-4E64-B49E-E4E26A884B99}">
      <dsp:nvSpPr>
        <dsp:cNvPr id="0" name=""/>
        <dsp:cNvSpPr/>
      </dsp:nvSpPr>
      <dsp:spPr>
        <a:xfrm>
          <a:off x="3443297" y="258889"/>
          <a:ext cx="1450233" cy="14238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F8CD8-4E0D-4016-995F-C7DAFFC5257B}">
      <dsp:nvSpPr>
        <dsp:cNvPr id="0" name=""/>
        <dsp:cNvSpPr/>
      </dsp:nvSpPr>
      <dsp:spPr>
        <a:xfrm rot="10800000">
          <a:off x="3443297" y="1941671"/>
          <a:ext cx="1450233" cy="2373153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>
              <a:latin typeface="Trebuchet MS"/>
            </a:rPr>
            <a:t>Shwetha</a:t>
          </a:r>
          <a:r>
            <a:rPr lang="en-US" sz="1800" kern="1200" dirty="0"/>
            <a:t> </a:t>
          </a:r>
          <a:r>
            <a:rPr lang="en-US" sz="1800" kern="1200" dirty="0" err="1" smtClean="0"/>
            <a:t>Nagesh</a:t>
          </a:r>
          <a:endParaRPr lang="en-U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 smtClean="0">
            <a:latin typeface="Trebuchet M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 smtClean="0">
            <a:latin typeface="Trebuchet M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 smtClean="0">
            <a:latin typeface="Trebuchet M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smtClean="0">
              <a:latin typeface="Trebuchet MS"/>
            </a:rPr>
            <a:t>UI Design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smtClean="0">
              <a:latin typeface="Trebuchet MS"/>
            </a:rPr>
            <a:t>Java Developer</a:t>
          </a:r>
          <a:endParaRPr lang="en-IN" sz="1400" kern="1200" dirty="0"/>
        </a:p>
      </dsp:txBody>
      <dsp:txXfrm rot="10800000">
        <a:off x="3487897" y="1941671"/>
        <a:ext cx="1361033" cy="2328553"/>
      </dsp:txXfrm>
    </dsp:sp>
    <dsp:sp modelId="{E14D1830-33C5-4ACC-989D-53AE63E1D8B7}">
      <dsp:nvSpPr>
        <dsp:cNvPr id="0" name=""/>
        <dsp:cNvSpPr/>
      </dsp:nvSpPr>
      <dsp:spPr>
        <a:xfrm>
          <a:off x="5038554" y="258889"/>
          <a:ext cx="1450233" cy="14238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48552B-AAB5-4594-9C37-3A94335E95F4}">
      <dsp:nvSpPr>
        <dsp:cNvPr id="0" name=""/>
        <dsp:cNvSpPr/>
      </dsp:nvSpPr>
      <dsp:spPr>
        <a:xfrm rot="10800000">
          <a:off x="5038554" y="1941671"/>
          <a:ext cx="1450233" cy="2373153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err="1"/>
            <a:t>Nisarga</a:t>
          </a:r>
          <a:r>
            <a:rPr lang="en-IN" sz="1800" kern="1200" dirty="0"/>
            <a:t> </a:t>
          </a:r>
          <a:r>
            <a:rPr lang="en-IN" sz="1800" kern="1200" dirty="0" err="1" smtClean="0"/>
            <a:t>Gowda</a:t>
          </a:r>
          <a:endParaRPr lang="en-IN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 smtClean="0">
            <a:latin typeface="Trebuchet M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 smtClean="0">
            <a:latin typeface="Trebuchet M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 smtClean="0">
            <a:latin typeface="Trebuchet M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smtClean="0">
              <a:latin typeface="Trebuchet MS"/>
            </a:rPr>
            <a:t>UI Design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smtClean="0">
              <a:latin typeface="Trebuchet MS"/>
            </a:rPr>
            <a:t>MySQL Developer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 smtClean="0">
            <a:latin typeface="Trebuchet MS"/>
          </a:endParaRPr>
        </a:p>
      </dsp:txBody>
      <dsp:txXfrm rot="10800000">
        <a:off x="5083154" y="1941671"/>
        <a:ext cx="1361033" cy="2328553"/>
      </dsp:txXfrm>
    </dsp:sp>
    <dsp:sp modelId="{D5768206-5B69-42B1-A1CE-40DBC8020A38}">
      <dsp:nvSpPr>
        <dsp:cNvPr id="0" name=""/>
        <dsp:cNvSpPr/>
      </dsp:nvSpPr>
      <dsp:spPr>
        <a:xfrm>
          <a:off x="6633811" y="258889"/>
          <a:ext cx="1450233" cy="14238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676AB-FFFE-41CB-BA81-4AF165B25B37}">
      <dsp:nvSpPr>
        <dsp:cNvPr id="0" name=""/>
        <dsp:cNvSpPr/>
      </dsp:nvSpPr>
      <dsp:spPr>
        <a:xfrm rot="10800000">
          <a:off x="6633811" y="1941671"/>
          <a:ext cx="1450233" cy="2373153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Shubhangi</a:t>
          </a:r>
          <a:r>
            <a:rPr lang="en-US" sz="1800" kern="1200" dirty="0"/>
            <a:t> </a:t>
          </a:r>
          <a:r>
            <a:rPr lang="en-US" sz="1800" kern="1200" dirty="0" err="1" smtClean="0"/>
            <a:t>Kittur</a:t>
          </a:r>
          <a:endParaRPr lang="en-U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 smtClean="0">
            <a:latin typeface="Trebuchet M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 smtClean="0">
            <a:latin typeface="Trebuchet M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 smtClean="0">
            <a:latin typeface="Trebuchet M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smtClean="0">
              <a:latin typeface="Trebuchet MS"/>
            </a:rPr>
            <a:t>UI Design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smtClean="0">
              <a:latin typeface="Trebuchet MS"/>
            </a:rPr>
            <a:t>Java Developer</a:t>
          </a:r>
          <a:endParaRPr lang="en-US" sz="1400" kern="1200" dirty="0"/>
        </a:p>
      </dsp:txBody>
      <dsp:txXfrm rot="10800000">
        <a:off x="6678411" y="1941671"/>
        <a:ext cx="1361033" cy="23285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4F793-8B9C-4BAD-B839-BDC7AC70BE97}">
      <dsp:nvSpPr>
        <dsp:cNvPr id="0" name=""/>
        <dsp:cNvSpPr/>
      </dsp:nvSpPr>
      <dsp:spPr>
        <a:xfrm>
          <a:off x="711447" y="1789"/>
          <a:ext cx="941449" cy="941449"/>
        </a:xfrm>
        <a:prstGeom prst="round2Diag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EE5A78-3D72-4A8E-B0DD-90D50002E121}">
      <dsp:nvSpPr>
        <dsp:cNvPr id="0" name=""/>
        <dsp:cNvSpPr/>
      </dsp:nvSpPr>
      <dsp:spPr>
        <a:xfrm>
          <a:off x="912084" y="202426"/>
          <a:ext cx="540175" cy="5401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858C5-8941-4E2D-B8BF-6433FA65D91E}">
      <dsp:nvSpPr>
        <dsp:cNvPr id="0" name=""/>
        <dsp:cNvSpPr/>
      </dsp:nvSpPr>
      <dsp:spPr>
        <a:xfrm>
          <a:off x="410492" y="1236477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dirty="0" smtClean="0"/>
            <a:t>MYSQL WORKBENCH</a:t>
          </a:r>
          <a:endParaRPr lang="en-US" sz="1600" kern="1200" dirty="0"/>
        </a:p>
      </dsp:txBody>
      <dsp:txXfrm>
        <a:off x="410492" y="1236477"/>
        <a:ext cx="1543359" cy="617343"/>
      </dsp:txXfrm>
    </dsp:sp>
    <dsp:sp modelId="{2865570F-2171-4539-A0E6-AD02B36AFC64}">
      <dsp:nvSpPr>
        <dsp:cNvPr id="0" name=""/>
        <dsp:cNvSpPr/>
      </dsp:nvSpPr>
      <dsp:spPr>
        <a:xfrm>
          <a:off x="2524894" y="1789"/>
          <a:ext cx="941449" cy="941449"/>
        </a:xfrm>
        <a:prstGeom prst="round2Diag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7D95EF-E273-4804-BF15-D8E8B707060B}">
      <dsp:nvSpPr>
        <dsp:cNvPr id="0" name=""/>
        <dsp:cNvSpPr/>
      </dsp:nvSpPr>
      <dsp:spPr>
        <a:xfrm>
          <a:off x="2725531" y="202426"/>
          <a:ext cx="540175" cy="54017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50A11-FEFE-4F13-878F-2DA47E49C6DE}">
      <dsp:nvSpPr>
        <dsp:cNvPr id="0" name=""/>
        <dsp:cNvSpPr/>
      </dsp:nvSpPr>
      <dsp:spPr>
        <a:xfrm>
          <a:off x="2223939" y="1236477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dirty="0" smtClean="0"/>
            <a:t>Hibernate</a:t>
          </a:r>
          <a:endParaRPr lang="en-US" sz="1600" kern="1200" dirty="0"/>
        </a:p>
      </dsp:txBody>
      <dsp:txXfrm>
        <a:off x="2223939" y="1236477"/>
        <a:ext cx="1543359" cy="617343"/>
      </dsp:txXfrm>
    </dsp:sp>
    <dsp:sp modelId="{4732E5BA-C718-4668-9E7C-4ACE7F943151}">
      <dsp:nvSpPr>
        <dsp:cNvPr id="0" name=""/>
        <dsp:cNvSpPr/>
      </dsp:nvSpPr>
      <dsp:spPr>
        <a:xfrm>
          <a:off x="4338341" y="1789"/>
          <a:ext cx="941449" cy="941449"/>
        </a:xfrm>
        <a:prstGeom prst="round2Diag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E5403-B435-4256-9F23-FB362A15157E}">
      <dsp:nvSpPr>
        <dsp:cNvPr id="0" name=""/>
        <dsp:cNvSpPr/>
      </dsp:nvSpPr>
      <dsp:spPr>
        <a:xfrm>
          <a:off x="4538978" y="202426"/>
          <a:ext cx="540175" cy="5401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C8583-DC8B-4FCC-BEFB-4A3CA02314CE}">
      <dsp:nvSpPr>
        <dsp:cNvPr id="0" name=""/>
        <dsp:cNvSpPr/>
      </dsp:nvSpPr>
      <dsp:spPr>
        <a:xfrm>
          <a:off x="4037386" y="1236477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dirty="0" smtClean="0"/>
            <a:t>Spring tool suite-4.13.1</a:t>
          </a:r>
          <a:endParaRPr lang="en-US" sz="1600" kern="1200" dirty="0"/>
        </a:p>
      </dsp:txBody>
      <dsp:txXfrm>
        <a:off x="4037386" y="1236477"/>
        <a:ext cx="1543359" cy="617343"/>
      </dsp:txXfrm>
    </dsp:sp>
    <dsp:sp modelId="{5BE757AB-4196-4385-9F90-3CFD5440E76D}">
      <dsp:nvSpPr>
        <dsp:cNvPr id="0" name=""/>
        <dsp:cNvSpPr/>
      </dsp:nvSpPr>
      <dsp:spPr>
        <a:xfrm>
          <a:off x="6151789" y="1789"/>
          <a:ext cx="941449" cy="94144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28B711-F6C3-48EB-8E56-6927DDD0F312}">
      <dsp:nvSpPr>
        <dsp:cNvPr id="0" name=""/>
        <dsp:cNvSpPr/>
      </dsp:nvSpPr>
      <dsp:spPr>
        <a:xfrm>
          <a:off x="6352425" y="202426"/>
          <a:ext cx="540175" cy="54017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B999FA-06D5-4607-BBE8-3FED8444A7A9}">
      <dsp:nvSpPr>
        <dsp:cNvPr id="0" name=""/>
        <dsp:cNvSpPr/>
      </dsp:nvSpPr>
      <dsp:spPr>
        <a:xfrm>
          <a:off x="5850834" y="1236477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dirty="0" smtClean="0"/>
            <a:t>Spring</a:t>
          </a:r>
          <a:r>
            <a:rPr lang="en-US" sz="1600" kern="1200" dirty="0" smtClean="0">
              <a:latin typeface="Trebuchet MS"/>
            </a:rPr>
            <a:t> Boot MVC</a:t>
          </a:r>
          <a:endParaRPr lang="en-US" sz="1600" kern="1200" dirty="0"/>
        </a:p>
      </dsp:txBody>
      <dsp:txXfrm>
        <a:off x="5850834" y="1236477"/>
        <a:ext cx="1543359" cy="617343"/>
      </dsp:txXfrm>
    </dsp:sp>
    <dsp:sp modelId="{B56F18B0-23FD-4658-9B42-1CF36059BECE}">
      <dsp:nvSpPr>
        <dsp:cNvPr id="0" name=""/>
        <dsp:cNvSpPr/>
      </dsp:nvSpPr>
      <dsp:spPr>
        <a:xfrm>
          <a:off x="7965236" y="1789"/>
          <a:ext cx="941449" cy="941449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E9153-B8A3-4D55-8ED0-ECDA5604BE98}">
      <dsp:nvSpPr>
        <dsp:cNvPr id="0" name=""/>
        <dsp:cNvSpPr/>
      </dsp:nvSpPr>
      <dsp:spPr>
        <a:xfrm>
          <a:off x="8165873" y="202426"/>
          <a:ext cx="540175" cy="5401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EC99F-41A1-406F-BB07-4009FC924252}">
      <dsp:nvSpPr>
        <dsp:cNvPr id="0" name=""/>
        <dsp:cNvSpPr/>
      </dsp:nvSpPr>
      <dsp:spPr>
        <a:xfrm>
          <a:off x="7664281" y="1236477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dirty="0"/>
            <a:t>JAVA</a:t>
          </a:r>
        </a:p>
      </dsp:txBody>
      <dsp:txXfrm>
        <a:off x="7664281" y="1236477"/>
        <a:ext cx="1543359" cy="617343"/>
      </dsp:txXfrm>
    </dsp:sp>
    <dsp:sp modelId="{06035A04-B3D3-4C2D-9177-815554E7B668}">
      <dsp:nvSpPr>
        <dsp:cNvPr id="0" name=""/>
        <dsp:cNvSpPr/>
      </dsp:nvSpPr>
      <dsp:spPr>
        <a:xfrm>
          <a:off x="711447" y="2239660"/>
          <a:ext cx="941449" cy="94144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5D739F-A95C-4708-8864-CA0C6A51B4ED}">
      <dsp:nvSpPr>
        <dsp:cNvPr id="0" name=""/>
        <dsp:cNvSpPr/>
      </dsp:nvSpPr>
      <dsp:spPr>
        <a:xfrm>
          <a:off x="912084" y="2440297"/>
          <a:ext cx="540175" cy="540175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26B6E-96A8-4AA4-AEDB-528BE49B36CC}">
      <dsp:nvSpPr>
        <dsp:cNvPr id="0" name=""/>
        <dsp:cNvSpPr/>
      </dsp:nvSpPr>
      <dsp:spPr>
        <a:xfrm>
          <a:off x="410492" y="3474348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dirty="0">
              <a:latin typeface="Trebuchet MS" panose="020B0603020202020204"/>
            </a:rPr>
            <a:t>HTML</a:t>
          </a:r>
        </a:p>
      </dsp:txBody>
      <dsp:txXfrm>
        <a:off x="410492" y="3474348"/>
        <a:ext cx="1543359" cy="617343"/>
      </dsp:txXfrm>
    </dsp:sp>
    <dsp:sp modelId="{2E1111FC-C782-4A39-95FC-3226D93ACFB1}">
      <dsp:nvSpPr>
        <dsp:cNvPr id="0" name=""/>
        <dsp:cNvSpPr/>
      </dsp:nvSpPr>
      <dsp:spPr>
        <a:xfrm>
          <a:off x="2524894" y="2239660"/>
          <a:ext cx="941449" cy="94144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4535AF-BA9C-41C2-B4B2-6D1ECD4917A3}">
      <dsp:nvSpPr>
        <dsp:cNvPr id="0" name=""/>
        <dsp:cNvSpPr/>
      </dsp:nvSpPr>
      <dsp:spPr>
        <a:xfrm>
          <a:off x="2725531" y="2440297"/>
          <a:ext cx="540175" cy="540175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B81A80-6EE5-4D61-8687-97ADE73A03CD}">
      <dsp:nvSpPr>
        <dsp:cNvPr id="0" name=""/>
        <dsp:cNvSpPr/>
      </dsp:nvSpPr>
      <dsp:spPr>
        <a:xfrm>
          <a:off x="2223939" y="3474348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dirty="0">
              <a:latin typeface="Trebuchet MS" panose="020B0603020202020204"/>
            </a:rPr>
            <a:t>CSS</a:t>
          </a:r>
        </a:p>
      </dsp:txBody>
      <dsp:txXfrm>
        <a:off x="2223939" y="3474348"/>
        <a:ext cx="1543359" cy="617343"/>
      </dsp:txXfrm>
    </dsp:sp>
    <dsp:sp modelId="{4BC034F7-5781-498E-A05D-EFFD86CBBB73}">
      <dsp:nvSpPr>
        <dsp:cNvPr id="0" name=""/>
        <dsp:cNvSpPr/>
      </dsp:nvSpPr>
      <dsp:spPr>
        <a:xfrm>
          <a:off x="4338341" y="2239660"/>
          <a:ext cx="941449" cy="94144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536AF8-441F-4906-A99C-6EFD91E93025}">
      <dsp:nvSpPr>
        <dsp:cNvPr id="0" name=""/>
        <dsp:cNvSpPr/>
      </dsp:nvSpPr>
      <dsp:spPr>
        <a:xfrm>
          <a:off x="4538978" y="2440297"/>
          <a:ext cx="540175" cy="540175"/>
        </a:xfrm>
        <a:prstGeom prst="rect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3DC0B-9A71-481B-9213-8D3FBC43A834}">
      <dsp:nvSpPr>
        <dsp:cNvPr id="0" name=""/>
        <dsp:cNvSpPr/>
      </dsp:nvSpPr>
      <dsp:spPr>
        <a:xfrm>
          <a:off x="4037386" y="3474348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dirty="0">
              <a:latin typeface="Trebuchet MS" panose="020B0603020202020204"/>
            </a:rPr>
            <a:t>JavaScript(JSP)</a:t>
          </a:r>
        </a:p>
      </dsp:txBody>
      <dsp:txXfrm>
        <a:off x="4037386" y="3474348"/>
        <a:ext cx="1543359" cy="617343"/>
      </dsp:txXfrm>
    </dsp:sp>
    <dsp:sp modelId="{E074AD9A-5047-4CAF-97B2-B6688D5D32AF}">
      <dsp:nvSpPr>
        <dsp:cNvPr id="0" name=""/>
        <dsp:cNvSpPr/>
      </dsp:nvSpPr>
      <dsp:spPr>
        <a:xfrm>
          <a:off x="6151789" y="2239660"/>
          <a:ext cx="941449" cy="94144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D6E74C-75E1-4CC5-8EB7-34C708731429}">
      <dsp:nvSpPr>
        <dsp:cNvPr id="0" name=""/>
        <dsp:cNvSpPr/>
      </dsp:nvSpPr>
      <dsp:spPr>
        <a:xfrm>
          <a:off x="6352425" y="2440297"/>
          <a:ext cx="540175" cy="5401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E142EE-F767-439B-A0EA-FCA48635D45B}">
      <dsp:nvSpPr>
        <dsp:cNvPr id="0" name=""/>
        <dsp:cNvSpPr/>
      </dsp:nvSpPr>
      <dsp:spPr>
        <a:xfrm>
          <a:off x="5850834" y="3474348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dirty="0">
              <a:latin typeface="Trebuchet MS" panose="020B0603020202020204"/>
            </a:rPr>
            <a:t>MAVEN </a:t>
          </a:r>
        </a:p>
      </dsp:txBody>
      <dsp:txXfrm>
        <a:off x="5850834" y="3474348"/>
        <a:ext cx="1543359" cy="617343"/>
      </dsp:txXfrm>
    </dsp:sp>
    <dsp:sp modelId="{9784EE8D-9EDF-4761-BDC4-A42BEF70F30E}">
      <dsp:nvSpPr>
        <dsp:cNvPr id="0" name=""/>
        <dsp:cNvSpPr/>
      </dsp:nvSpPr>
      <dsp:spPr>
        <a:xfrm>
          <a:off x="7965236" y="2239660"/>
          <a:ext cx="941449" cy="941449"/>
        </a:xfrm>
        <a:prstGeom prst="round2Diag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51EC42-0D9B-4D34-9315-4C260B9A4513}">
      <dsp:nvSpPr>
        <dsp:cNvPr id="0" name=""/>
        <dsp:cNvSpPr/>
      </dsp:nvSpPr>
      <dsp:spPr>
        <a:xfrm>
          <a:off x="8165873" y="2440297"/>
          <a:ext cx="540175" cy="540175"/>
        </a:xfrm>
        <a:prstGeom prst="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E718A-E666-44E0-A410-863A0AAC9B84}">
      <dsp:nvSpPr>
        <dsp:cNvPr id="0" name=""/>
        <dsp:cNvSpPr/>
      </dsp:nvSpPr>
      <dsp:spPr>
        <a:xfrm>
          <a:off x="7664281" y="3474348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dirty="0" smtClean="0">
              <a:latin typeface="Trebuchet MS" panose="020B0603020202020204"/>
            </a:rPr>
            <a:t>Bootstrap</a:t>
          </a:r>
          <a:endParaRPr lang="en-US" sz="1600" kern="1200" dirty="0">
            <a:latin typeface="Trebuchet MS" panose="020B0603020202020204"/>
          </a:endParaRPr>
        </a:p>
      </dsp:txBody>
      <dsp:txXfrm>
        <a:off x="7664281" y="3474348"/>
        <a:ext cx="1543359" cy="6173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C2C6EB-EC31-4160-A4F4-6D5469322CCB}">
      <dsp:nvSpPr>
        <dsp:cNvPr id="0" name=""/>
        <dsp:cNvSpPr/>
      </dsp:nvSpPr>
      <dsp:spPr>
        <a:xfrm>
          <a:off x="0" y="588"/>
          <a:ext cx="6692813" cy="13777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C30545-A18D-461F-B434-C5070C592F12}">
      <dsp:nvSpPr>
        <dsp:cNvPr id="0" name=""/>
        <dsp:cNvSpPr/>
      </dsp:nvSpPr>
      <dsp:spPr>
        <a:xfrm>
          <a:off x="416759" y="310575"/>
          <a:ext cx="757744" cy="75774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5D285-18AE-4CB8-8051-09CBEA5CEC53}">
      <dsp:nvSpPr>
        <dsp:cNvPr id="0" name=""/>
        <dsp:cNvSpPr/>
      </dsp:nvSpPr>
      <dsp:spPr>
        <a:xfrm>
          <a:off x="1591264" y="588"/>
          <a:ext cx="5101549" cy="137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08" tIns="145808" rIns="145808" bIns="145808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The main purpose of real estate management system is to resolve the issue of both buyer and seller by providing the user friendly application to use.</a:t>
          </a:r>
        </a:p>
      </dsp:txBody>
      <dsp:txXfrm>
        <a:off x="1591264" y="588"/>
        <a:ext cx="5101549" cy="1377717"/>
      </dsp:txXfrm>
    </dsp:sp>
    <dsp:sp modelId="{A9D2317C-ECEA-40CF-9137-25389BFA8204}">
      <dsp:nvSpPr>
        <dsp:cNvPr id="0" name=""/>
        <dsp:cNvSpPr/>
      </dsp:nvSpPr>
      <dsp:spPr>
        <a:xfrm>
          <a:off x="0" y="1722736"/>
          <a:ext cx="6692813" cy="13777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49DF2B-2FF6-4E89-88E0-EFE4559EFA0C}">
      <dsp:nvSpPr>
        <dsp:cNvPr id="0" name=""/>
        <dsp:cNvSpPr/>
      </dsp:nvSpPr>
      <dsp:spPr>
        <a:xfrm>
          <a:off x="416759" y="2032722"/>
          <a:ext cx="757744" cy="75774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65958-0E1F-48B7-AE8D-4488472F99B2}">
      <dsp:nvSpPr>
        <dsp:cNvPr id="0" name=""/>
        <dsp:cNvSpPr/>
      </dsp:nvSpPr>
      <dsp:spPr>
        <a:xfrm>
          <a:off x="1591264" y="1722736"/>
          <a:ext cx="5101549" cy="137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08" tIns="145808" rIns="145808" bIns="145808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This avoids unauthorized users from accessing the application.</a:t>
          </a:r>
        </a:p>
      </dsp:txBody>
      <dsp:txXfrm>
        <a:off x="1591264" y="1722736"/>
        <a:ext cx="5101549" cy="1377717"/>
      </dsp:txXfrm>
    </dsp:sp>
    <dsp:sp modelId="{BDB2DA2C-4F4A-48A2-845A-DE2DB2E029A4}">
      <dsp:nvSpPr>
        <dsp:cNvPr id="0" name=""/>
        <dsp:cNvSpPr/>
      </dsp:nvSpPr>
      <dsp:spPr>
        <a:xfrm>
          <a:off x="0" y="3444883"/>
          <a:ext cx="6692813" cy="13777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575E8-8FA6-47ED-962A-242AA07BE211}">
      <dsp:nvSpPr>
        <dsp:cNvPr id="0" name=""/>
        <dsp:cNvSpPr/>
      </dsp:nvSpPr>
      <dsp:spPr>
        <a:xfrm>
          <a:off x="416759" y="3754869"/>
          <a:ext cx="757744" cy="757744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7C6D9-04FC-4926-BE94-34F753295852}">
      <dsp:nvSpPr>
        <dsp:cNvPr id="0" name=""/>
        <dsp:cNvSpPr/>
      </dsp:nvSpPr>
      <dsp:spPr>
        <a:xfrm>
          <a:off x="1591264" y="3444883"/>
          <a:ext cx="5101549" cy="137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08" tIns="145808" rIns="145808" bIns="145808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Helps to find the desired property easily.</a:t>
          </a:r>
        </a:p>
      </dsp:txBody>
      <dsp:txXfrm>
        <a:off x="1591264" y="3444883"/>
        <a:ext cx="5101549" cy="13777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586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56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5385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1654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32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103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05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251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82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64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70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46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23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19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5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3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ursuit.unimelb.edu.au/articles/growing-greener-citie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4BDD0411-DB2C-4861-BE7C-3447A80836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15151" t="6233" r="1" b="285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xmlns="" id="{0FF9F10B-8764-4B6C-9EBC-4FBE9AC1AC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xmlns="" id="{4DC5F81A-AB66-427C-B973-546BE1B7ED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2146C810-9BC7-4BEB-A44C-B70C5B3DC9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F5ADF6C1-FC3E-4CEF-ACAA-1E533A927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xmlns="" id="{BE11B7D3-FC4D-4157-827F-D418D4AF3C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xmlns="" id="{F9CA2FB3-69C5-4A17-880A-34C260DF3C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A3B42260-CA72-429A-AEFF-A2778C7BC6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>
                <a:latin typeface="Times New Roman"/>
                <a:cs typeface="Times New Roman"/>
              </a:rPr>
              <a:t>REAL ESTATE MANAGEMENT SYSTEM</a:t>
            </a: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xmlns="" id="{C29C3C96-CB51-440C-B12F-E880D73862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xmlns="" id="{17070EE5-FA55-4C41-AD18-785E5F0234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xmlns="" id="{726DD974-2DC0-457D-B797-BFB5EB6F43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xmlns="" id="{EF9AFB1C-D978-4634-9E2D-78B7F70F52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xmlns="" id="{0B6FE886-47C8-4206-8B03-18C7EE9A2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32" y="257164"/>
            <a:ext cx="2743199" cy="8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14" y="1137132"/>
            <a:ext cx="4104845" cy="265469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884" y="3414319"/>
            <a:ext cx="4029454" cy="28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8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778" y="492154"/>
            <a:ext cx="8596668" cy="682305"/>
          </a:xfrm>
        </p:spPr>
        <p:txBody>
          <a:bodyPr>
            <a:normAutofit/>
          </a:bodyPr>
          <a:lstStyle/>
          <a:p>
            <a:pPr defTabSz="914400"/>
            <a:r>
              <a:rPr lang="en-IN" sz="2800" dirty="0" smtClean="0">
                <a:solidFill>
                  <a:schemeClr val="accent2">
                    <a:lumMod val="50000"/>
                  </a:schemeClr>
                </a:solidFill>
              </a:rPr>
              <a:t>Buyer Module</a:t>
            </a:r>
            <a:endParaRPr lang="en-IN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91" y="1304837"/>
            <a:ext cx="3559559" cy="22734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01" y="1275126"/>
            <a:ext cx="3864456" cy="23405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610" y="1275126"/>
            <a:ext cx="3489820" cy="22818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155" y="3972186"/>
            <a:ext cx="3632433" cy="24541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161" y="3972186"/>
            <a:ext cx="4079788" cy="245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8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1453" y="574834"/>
            <a:ext cx="36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n-IN" sz="28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Admin</a:t>
            </a:r>
            <a:r>
              <a:rPr lang="en-IN" sz="3600" dirty="0" smtClean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IN" sz="28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Module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826" y="1401660"/>
            <a:ext cx="3758269" cy="23230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3" y="1401660"/>
            <a:ext cx="3131832" cy="2323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64" y="1401660"/>
            <a:ext cx="3808602" cy="2323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338" y="4161639"/>
            <a:ext cx="3727449" cy="2331440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315" y="4230710"/>
            <a:ext cx="3559560" cy="2193298"/>
          </a:xfrm>
        </p:spPr>
      </p:pic>
    </p:spTree>
    <p:extLst>
      <p:ext uri="{BB962C8B-B14F-4D97-AF65-F5344CB8AC3E}">
        <p14:creationId xmlns:p14="http://schemas.microsoft.com/office/powerpoint/2010/main" val="32733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CB5AA8A5-25CC-4295-892F-367FCDAF2B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09DD65AA-8280-4962-92F3-DF1CB53349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88942788-FC6D-44C2-BFC1-6F064710DA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01093AC6-E5C2-4894-A520-5BE11049F2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xmlns="" id="{F2EF9281-EAD8-4973-938C-52DECCD0F6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xmlns="" id="{F4D52681-7A79-4750-8E02-7C30DBAFE9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xmlns="" id="{F132E88E-8003-49D3-88BD-E18DF69650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xmlns="" id="{8C986A99-157C-40D0-97AD-371B6F55E3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xmlns="" id="{264123D5-6D32-4F54-BAD5-43A5BAF6AF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xmlns="" id="{5FCA8C06-6A3E-4C39-9EF2-1179873319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xmlns="" id="{3F93416A-6C44-4D77-A94A-DEBC035EA6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BE032F-2D2A-4B81-BD10-2FC4C2B4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100" dirty="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CONCLUSION</a:t>
            </a:r>
            <a:endParaRPr lang="en-US" sz="4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24C6BC13-FB1E-48CC-B421-3D06039728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xmlns="" id="{E4513EAE-45E9-4425-BBB8-82A9F4BBE1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8483786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48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8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60679" y="2668590"/>
            <a:ext cx="4809066" cy="1118320"/>
          </a:xfrm>
        </p:spPr>
        <p:txBody>
          <a:bodyPr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marL="0" indent="0">
              <a:buNone/>
            </a:pPr>
            <a:r>
              <a:rPr lang="en-IN" sz="66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7300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945" y="408265"/>
            <a:ext cx="8596668" cy="808139"/>
          </a:xfrm>
        </p:spPr>
        <p:txBody>
          <a:bodyPr>
            <a:normAutofit/>
          </a:bodyPr>
          <a:lstStyle/>
          <a:p>
            <a:r>
              <a:rPr lang="en-IN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Contents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8697790"/>
              </p:ext>
            </p:extLst>
          </p:nvPr>
        </p:nvGraphicFramePr>
        <p:xfrm>
          <a:off x="669474" y="1269060"/>
          <a:ext cx="8596312" cy="472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666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61" y="350983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IN" sz="2800" dirty="0"/>
              <a:t>Batch- 99</a:t>
            </a:r>
            <a:br>
              <a:rPr lang="en-IN" sz="2800" dirty="0"/>
            </a:br>
            <a:r>
              <a:rPr lang="en-IN" sz="2800" dirty="0"/>
              <a:t>Team- B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777866"/>
              </p:ext>
            </p:extLst>
          </p:nvPr>
        </p:nvGraphicFramePr>
        <p:xfrm>
          <a:off x="1264984" y="1668871"/>
          <a:ext cx="8336829" cy="4314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126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25710"/>
            <a:ext cx="8596668" cy="665527"/>
          </a:xfrm>
        </p:spPr>
        <p:txBody>
          <a:bodyPr/>
          <a:lstStyle/>
          <a:p>
            <a:r>
              <a:rPr lang="en-IN" dirty="0" smtClean="0"/>
              <a:t>Problem Statement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26128"/>
            <a:ext cx="9137786" cy="4690735"/>
          </a:xfrm>
        </p:spPr>
        <p:txBody>
          <a:bodyPr/>
          <a:lstStyle/>
          <a:p>
            <a:pPr algn="just"/>
            <a:r>
              <a:rPr lang="en-IN" dirty="0"/>
              <a:t>The main objective of the Online Real Estate Management System is to manage the details of </a:t>
            </a:r>
            <a:r>
              <a:rPr lang="en-IN" dirty="0" smtClean="0"/>
              <a:t>Sellers, </a:t>
            </a:r>
            <a:r>
              <a:rPr lang="en-IN" dirty="0"/>
              <a:t>Property, Registrations, Property Type. </a:t>
            </a:r>
            <a:endParaRPr lang="en-IN" dirty="0" smtClean="0"/>
          </a:p>
          <a:p>
            <a:pPr algn="just"/>
            <a:endParaRPr lang="en-IN" dirty="0" smtClean="0"/>
          </a:p>
          <a:p>
            <a:pPr algn="just"/>
            <a:r>
              <a:rPr lang="en-IN" dirty="0"/>
              <a:t>Online real estate system is a friendly format for buying and selling properties. Users can search and browse for property in this application</a:t>
            </a:r>
            <a:r>
              <a:rPr lang="en-IN" dirty="0" smtClean="0"/>
              <a:t>.</a:t>
            </a:r>
          </a:p>
          <a:p>
            <a:pPr algn="just"/>
            <a:endParaRPr lang="en-IN" dirty="0" smtClean="0"/>
          </a:p>
          <a:p>
            <a:pPr algn="just"/>
            <a:r>
              <a:rPr lang="en-IN" dirty="0" smtClean="0"/>
              <a:t>This </a:t>
            </a:r>
            <a:r>
              <a:rPr lang="en-IN" dirty="0"/>
              <a:t>application mainly concentrates on maintaining and managing the details of the property. </a:t>
            </a:r>
            <a:endParaRPr lang="en-IN" dirty="0" smtClean="0"/>
          </a:p>
          <a:p>
            <a:pPr algn="just"/>
            <a:endParaRPr lang="en-IN" dirty="0" smtClean="0"/>
          </a:p>
          <a:p>
            <a:pPr algn="just"/>
            <a:r>
              <a:rPr lang="en-IN" dirty="0" smtClean="0"/>
              <a:t>This </a:t>
            </a:r>
            <a:r>
              <a:rPr lang="en-IN" dirty="0"/>
              <a:t>System provides a superior real-estate experience by making it easier, faster, secure and more accurate to find buyers for your valuable property. </a:t>
            </a:r>
          </a:p>
        </p:txBody>
      </p:sp>
    </p:spTree>
    <p:extLst>
      <p:ext uri="{BB962C8B-B14F-4D97-AF65-F5344CB8AC3E}">
        <p14:creationId xmlns:p14="http://schemas.microsoft.com/office/powerpoint/2010/main" val="1434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920C61-4580-4A3C-B622-667F78EB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009" y="592822"/>
            <a:ext cx="4353886" cy="1320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Business Requirement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29410049-46F9-40C8-B909-7F0491F1E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The application </a:t>
            </a:r>
            <a:r>
              <a:rPr lang="en-US" dirty="0" smtClean="0"/>
              <a:t>have </a:t>
            </a:r>
            <a:r>
              <a:rPr lang="en-US" dirty="0"/>
              <a:t>the login and register option for admin and seller.</a:t>
            </a:r>
          </a:p>
          <a:p>
            <a:pPr>
              <a:buFont typeface="Wingdings" charset="2"/>
              <a:buChar char="Ø"/>
            </a:pPr>
            <a:r>
              <a:rPr lang="en-US" dirty="0"/>
              <a:t>To manage the details of sellers, buyer list, property creation and property type.</a:t>
            </a:r>
          </a:p>
          <a:p>
            <a:pPr>
              <a:buFont typeface="Wingdings" charset="2"/>
              <a:buChar char="Ø"/>
            </a:pPr>
            <a:r>
              <a:rPr lang="en-US" dirty="0"/>
              <a:t>To allow users to search property and to buy, rent or lease.</a:t>
            </a:r>
          </a:p>
          <a:p>
            <a:pPr>
              <a:buFont typeface="Wingdings" charset="2"/>
              <a:buChar char="Ø"/>
            </a:pPr>
            <a:r>
              <a:rPr lang="en-US" dirty="0"/>
              <a:t>Allows the seller to sell the property, house on rent or lease.</a:t>
            </a:r>
          </a:p>
          <a:p>
            <a:pPr>
              <a:buFont typeface="Wingdings" charset="2"/>
              <a:buChar char="Ø"/>
            </a:pPr>
            <a:endParaRPr lang="en-US" dirty="0"/>
          </a:p>
        </p:txBody>
      </p:sp>
      <p:pic>
        <p:nvPicPr>
          <p:cNvPr id="16" name="Picture 4" descr="Hand holding keys">
            <a:extLst>
              <a:ext uri="{FF2B5EF4-FFF2-40B4-BE49-F238E27FC236}">
                <a16:creationId xmlns:a16="http://schemas.microsoft.com/office/drawing/2014/main" xmlns="" id="{28FF27BA-E243-4C6C-93E3-C7F749FAA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50" r="14940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xmlns="" id="{3BCB5F6A-9EB0-40B0-9D13-3023E9A205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162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23" y="836103"/>
            <a:ext cx="8596668" cy="1320800"/>
          </a:xfrm>
        </p:spPr>
        <p:txBody>
          <a:bodyPr/>
          <a:lstStyle/>
          <a:p>
            <a:r>
              <a:rPr lang="en-IN" dirty="0" smtClean="0"/>
              <a:t>Design of Real Estate Application</a:t>
            </a:r>
            <a:endParaRPr lang="en-IN" dirty="0"/>
          </a:p>
        </p:txBody>
      </p:sp>
      <p:sp>
        <p:nvSpPr>
          <p:cNvPr id="6" name="Rounded Rectangle 5"/>
          <p:cNvSpPr/>
          <p:nvPr/>
        </p:nvSpPr>
        <p:spPr>
          <a:xfrm>
            <a:off x="2432807" y="2244054"/>
            <a:ext cx="3162651" cy="23573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810311" y="2638338"/>
            <a:ext cx="2407641" cy="1468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Buyer view </a:t>
            </a:r>
          </a:p>
          <a:p>
            <a:pPr algn="ctr"/>
            <a:r>
              <a:rPr lang="en-IN" dirty="0" smtClean="0"/>
              <a:t>Seller view</a:t>
            </a:r>
          </a:p>
          <a:p>
            <a:pPr algn="ctr"/>
            <a:r>
              <a:rPr lang="en-IN" dirty="0" smtClean="0"/>
              <a:t>Admin View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7063530" y="1963023"/>
            <a:ext cx="3028426" cy="40099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7386505" y="2124512"/>
            <a:ext cx="2382473" cy="1501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Controller(Accepts the user details and transfer the request to database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7436841" y="4106411"/>
            <a:ext cx="2323750" cy="1333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Database Model</a:t>
            </a:r>
          </a:p>
          <a:p>
            <a:pPr algn="ctr"/>
            <a:r>
              <a:rPr lang="en-IN" dirty="0" smtClean="0"/>
              <a:t>( responds to server queries)</a:t>
            </a:r>
            <a:endParaRPr lang="en-IN" dirty="0"/>
          </a:p>
        </p:txBody>
      </p:sp>
      <p:cxnSp>
        <p:nvCxnSpPr>
          <p:cNvPr id="12" name="Straight Arrow Connector 11"/>
          <p:cNvCxnSpPr>
            <a:stCxn id="9" idx="2"/>
            <a:endCxn id="10" idx="0"/>
          </p:cNvCxnSpPr>
          <p:nvPr/>
        </p:nvCxnSpPr>
        <p:spPr>
          <a:xfrm>
            <a:off x="8577742" y="3626142"/>
            <a:ext cx="20974" cy="48026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64066" y="3050444"/>
            <a:ext cx="922789" cy="497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User</a:t>
            </a:r>
            <a:endParaRPr lang="en-IN" dirty="0"/>
          </a:p>
        </p:txBody>
      </p:sp>
      <p:cxnSp>
        <p:nvCxnSpPr>
          <p:cNvPr id="23" name="Straight Arrow Connector 22"/>
          <p:cNvCxnSpPr>
            <a:stCxn id="21" idx="3"/>
          </p:cNvCxnSpPr>
          <p:nvPr/>
        </p:nvCxnSpPr>
        <p:spPr>
          <a:xfrm flipV="1">
            <a:off x="1786855" y="3298967"/>
            <a:ext cx="1023456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313651" y="4198472"/>
            <a:ext cx="148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Front-end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5723387" y="2661792"/>
            <a:ext cx="115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Server</a:t>
            </a:r>
            <a:endParaRPr lang="en-IN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8112154" y="5511459"/>
            <a:ext cx="15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Backend</a:t>
            </a:r>
            <a:endParaRPr lang="en-IN" dirty="0"/>
          </a:p>
        </p:txBody>
      </p:sp>
      <p:cxnSp>
        <p:nvCxnSpPr>
          <p:cNvPr id="31" name="Straight Arrow Connector 30"/>
          <p:cNvCxnSpPr>
            <a:stCxn id="7" idx="3"/>
          </p:cNvCxnSpPr>
          <p:nvPr/>
        </p:nvCxnSpPr>
        <p:spPr>
          <a:xfrm flipV="1">
            <a:off x="5217952" y="2875327"/>
            <a:ext cx="2168553" cy="497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217952" y="3123851"/>
            <a:ext cx="2168553" cy="5022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13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xmlns="" id="{45B71F80-1F92-4074-84D9-16A062B215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A514D7-5BB4-4775-9455-12F981349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21" y="278921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 smtClean="0"/>
              <a:t>Web UI</a:t>
            </a:r>
            <a:endParaRPr lang="en-US" dirty="0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xmlns="" id="{7209C9DA-6E0D-46D9-8275-C52222D8CC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xmlns="" id="{3EB57A4D-E0D0-46DA-B339-F24CA46FA7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FE9A9A1-ABC9-464F-9728-6CB9CC8ECA35}"/>
              </a:ext>
            </a:extLst>
          </p:cNvPr>
          <p:cNvSpPr/>
          <p:nvPr/>
        </p:nvSpPr>
        <p:spPr>
          <a:xfrm>
            <a:off x="5494127" y="914939"/>
            <a:ext cx="1782791" cy="4025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</a:rPr>
              <a:t>Home Page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53183385-D8AB-4DD3-86D9-B2A2E38178C7}"/>
              </a:ext>
            </a:extLst>
          </p:cNvPr>
          <p:cNvSpPr/>
          <p:nvPr/>
        </p:nvSpPr>
        <p:spPr>
          <a:xfrm>
            <a:off x="2615062" y="2996062"/>
            <a:ext cx="2084716" cy="43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Property List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1BB8AE7-DB45-48EF-8FF3-D91A1DA71461}"/>
              </a:ext>
            </a:extLst>
          </p:cNvPr>
          <p:cNvSpPr/>
          <p:nvPr/>
        </p:nvSpPr>
        <p:spPr>
          <a:xfrm>
            <a:off x="7282312" y="1797348"/>
            <a:ext cx="2329131" cy="431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a typeface="+mn-lt"/>
                <a:cs typeface="+mn-lt"/>
              </a:rPr>
              <a:t>Register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E44AF09F-0650-4BE9-B4F4-A9BE1CB3294F}"/>
              </a:ext>
            </a:extLst>
          </p:cNvPr>
          <p:cNvSpPr/>
          <p:nvPr/>
        </p:nvSpPr>
        <p:spPr>
          <a:xfrm>
            <a:off x="2594394" y="4010564"/>
            <a:ext cx="2099093" cy="474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Buy Property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6E48D5D-CAD5-49CA-AF0C-BAC9F33DCE6C}"/>
              </a:ext>
            </a:extLst>
          </p:cNvPr>
          <p:cNvSpPr/>
          <p:nvPr/>
        </p:nvSpPr>
        <p:spPr>
          <a:xfrm>
            <a:off x="2593496" y="5174231"/>
            <a:ext cx="2099093" cy="517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Buyer Information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C54B0317-87DA-4A28-A1DD-2B76CC952D5A}"/>
              </a:ext>
            </a:extLst>
          </p:cNvPr>
          <p:cNvSpPr/>
          <p:nvPr/>
        </p:nvSpPr>
        <p:spPr>
          <a:xfrm>
            <a:off x="7552786" y="2599786"/>
            <a:ext cx="1739659" cy="46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Login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ABA7A74A-E070-4DAD-B439-2AFAE8D8195C}"/>
              </a:ext>
            </a:extLst>
          </p:cNvPr>
          <p:cNvSpPr/>
          <p:nvPr/>
        </p:nvSpPr>
        <p:spPr>
          <a:xfrm>
            <a:off x="5855359" y="3332133"/>
            <a:ext cx="1567130" cy="4169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Seller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7969814-8BDB-40B2-BC7C-E8B4802D6D2D}"/>
              </a:ext>
            </a:extLst>
          </p:cNvPr>
          <p:cNvSpPr/>
          <p:nvPr/>
        </p:nvSpPr>
        <p:spPr>
          <a:xfrm>
            <a:off x="9448801" y="3331234"/>
            <a:ext cx="1408980" cy="4025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Admin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F8443298-B454-4DAF-A00B-551BC0FFF55E}"/>
              </a:ext>
            </a:extLst>
          </p:cNvPr>
          <p:cNvSpPr/>
          <p:nvPr/>
        </p:nvSpPr>
        <p:spPr>
          <a:xfrm>
            <a:off x="5666656" y="4020449"/>
            <a:ext cx="2027206" cy="359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Create Property 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1216E652-10CC-4849-A31A-A4920832BFFF}"/>
              </a:ext>
            </a:extLst>
          </p:cNvPr>
          <p:cNvSpPr/>
          <p:nvPr/>
        </p:nvSpPr>
        <p:spPr>
          <a:xfrm>
            <a:off x="5953305" y="4867814"/>
            <a:ext cx="1365848" cy="388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Buyer List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5C78BF41-4A81-4915-8954-A77F85B8B27C}"/>
              </a:ext>
            </a:extLst>
          </p:cNvPr>
          <p:cNvSpPr/>
          <p:nvPr/>
        </p:nvSpPr>
        <p:spPr>
          <a:xfrm>
            <a:off x="9144180" y="4018651"/>
            <a:ext cx="2012828" cy="503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Property List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B7592AD5-116E-47FC-A632-36353EA91213}"/>
              </a:ext>
            </a:extLst>
          </p:cNvPr>
          <p:cNvSpPr/>
          <p:nvPr/>
        </p:nvSpPr>
        <p:spPr>
          <a:xfrm>
            <a:off x="9517092" y="4866017"/>
            <a:ext cx="1595885" cy="388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Buyer List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7F133F5E-1647-4BEA-8DCB-B2CA9701CCBC}"/>
              </a:ext>
            </a:extLst>
          </p:cNvPr>
          <p:cNvSpPr/>
          <p:nvPr/>
        </p:nvSpPr>
        <p:spPr>
          <a:xfrm>
            <a:off x="9372420" y="5814023"/>
            <a:ext cx="1897810" cy="503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Seller List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5AD4C75A-8A7B-4E01-97A4-39F344C0B0C8}"/>
              </a:ext>
            </a:extLst>
          </p:cNvPr>
          <p:cNvSpPr/>
          <p:nvPr/>
        </p:nvSpPr>
        <p:spPr>
          <a:xfrm>
            <a:off x="5949710" y="5813125"/>
            <a:ext cx="1538376" cy="474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</a:rPr>
              <a:t>Logout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201619C1-4DB2-4029-A0DC-11E62108157B}"/>
              </a:ext>
            </a:extLst>
          </p:cNvPr>
          <p:cNvCxnSpPr/>
          <p:nvPr/>
        </p:nvCxnSpPr>
        <p:spPr>
          <a:xfrm>
            <a:off x="4149845" y="1554732"/>
            <a:ext cx="1854678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81FE2A5A-3213-4106-9928-D75A32069CE0}"/>
              </a:ext>
            </a:extLst>
          </p:cNvPr>
          <p:cNvCxnSpPr>
            <a:cxnSpLocks/>
          </p:cNvCxnSpPr>
          <p:nvPr/>
        </p:nvCxnSpPr>
        <p:spPr>
          <a:xfrm>
            <a:off x="6680259" y="1554731"/>
            <a:ext cx="1854678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66DF4359-CBE5-4849-A964-1196BB8B0D76}"/>
              </a:ext>
            </a:extLst>
          </p:cNvPr>
          <p:cNvCxnSpPr/>
          <p:nvPr/>
        </p:nvCxnSpPr>
        <p:spPr>
          <a:xfrm flipH="1">
            <a:off x="3573851" y="3192851"/>
            <a:ext cx="1" cy="83388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CE920276-2E0D-4839-910B-7FC6422A4E75}"/>
              </a:ext>
            </a:extLst>
          </p:cNvPr>
          <p:cNvCxnSpPr>
            <a:cxnSpLocks/>
          </p:cNvCxnSpPr>
          <p:nvPr/>
        </p:nvCxnSpPr>
        <p:spPr>
          <a:xfrm flipH="1">
            <a:off x="3573850" y="4501190"/>
            <a:ext cx="1" cy="73324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6E34514A-611B-46E9-849A-1AA472DCF493}"/>
              </a:ext>
            </a:extLst>
          </p:cNvPr>
          <p:cNvCxnSpPr>
            <a:cxnSpLocks/>
          </p:cNvCxnSpPr>
          <p:nvPr/>
        </p:nvCxnSpPr>
        <p:spPr>
          <a:xfrm flipH="1">
            <a:off x="8347134" y="1999530"/>
            <a:ext cx="2" cy="70314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1CAA0D09-AE07-4B9E-AC39-49BD84E43E86}"/>
              </a:ext>
            </a:extLst>
          </p:cNvPr>
          <p:cNvCxnSpPr>
            <a:cxnSpLocks/>
          </p:cNvCxnSpPr>
          <p:nvPr/>
        </p:nvCxnSpPr>
        <p:spPr>
          <a:xfrm>
            <a:off x="6708117" y="2833416"/>
            <a:ext cx="13475" cy="4978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D92A3436-80D0-4DDE-9B27-D637A8FFCBBF}"/>
              </a:ext>
            </a:extLst>
          </p:cNvPr>
          <p:cNvCxnSpPr>
            <a:cxnSpLocks/>
          </p:cNvCxnSpPr>
          <p:nvPr/>
        </p:nvCxnSpPr>
        <p:spPr>
          <a:xfrm flipV="1">
            <a:off x="6709013" y="2848693"/>
            <a:ext cx="848263" cy="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6A9389E2-03F6-41E8-860A-142EEE0FB02A}"/>
              </a:ext>
            </a:extLst>
          </p:cNvPr>
          <p:cNvCxnSpPr>
            <a:cxnSpLocks/>
          </p:cNvCxnSpPr>
          <p:nvPr/>
        </p:nvCxnSpPr>
        <p:spPr>
          <a:xfrm flipV="1">
            <a:off x="9296937" y="2834315"/>
            <a:ext cx="848263" cy="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C32E74CF-2BE2-489D-8D9A-6829163C545C}"/>
              </a:ext>
            </a:extLst>
          </p:cNvPr>
          <p:cNvCxnSpPr/>
          <p:nvPr/>
        </p:nvCxnSpPr>
        <p:spPr>
          <a:xfrm>
            <a:off x="8533142" y="1538557"/>
            <a:ext cx="14377" cy="35943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317744AF-7CCC-486B-BA81-C7C6C3D59324}"/>
              </a:ext>
            </a:extLst>
          </p:cNvPr>
          <p:cNvCxnSpPr>
            <a:cxnSpLocks/>
          </p:cNvCxnSpPr>
          <p:nvPr/>
        </p:nvCxnSpPr>
        <p:spPr>
          <a:xfrm>
            <a:off x="4148047" y="1552934"/>
            <a:ext cx="14377" cy="35943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DAA98368-2733-4D06-A1C8-118149DE96BA}"/>
              </a:ext>
            </a:extLst>
          </p:cNvPr>
          <p:cNvCxnSpPr>
            <a:cxnSpLocks/>
          </p:cNvCxnSpPr>
          <p:nvPr/>
        </p:nvCxnSpPr>
        <p:spPr>
          <a:xfrm>
            <a:off x="6017103" y="1322895"/>
            <a:ext cx="0" cy="23003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83AFE6CB-914C-4B6B-BDCB-EB3B4D8968FE}"/>
              </a:ext>
            </a:extLst>
          </p:cNvPr>
          <p:cNvCxnSpPr>
            <a:cxnSpLocks/>
          </p:cNvCxnSpPr>
          <p:nvPr/>
        </p:nvCxnSpPr>
        <p:spPr>
          <a:xfrm>
            <a:off x="6707215" y="1322895"/>
            <a:ext cx="0" cy="23003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62295680-C28A-40D4-995F-4962F5D72E10}"/>
              </a:ext>
            </a:extLst>
          </p:cNvPr>
          <p:cNvCxnSpPr>
            <a:cxnSpLocks/>
          </p:cNvCxnSpPr>
          <p:nvPr/>
        </p:nvCxnSpPr>
        <p:spPr>
          <a:xfrm>
            <a:off x="10143404" y="2832517"/>
            <a:ext cx="14377" cy="50320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257AD0E0-4708-4DD6-956A-CAB3F2CD56F0}"/>
              </a:ext>
            </a:extLst>
          </p:cNvPr>
          <p:cNvCxnSpPr>
            <a:cxnSpLocks/>
          </p:cNvCxnSpPr>
          <p:nvPr/>
        </p:nvCxnSpPr>
        <p:spPr>
          <a:xfrm>
            <a:off x="10157781" y="3749076"/>
            <a:ext cx="0" cy="42053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EA837871-9ACD-4570-803E-476EE9BBA20E}"/>
              </a:ext>
            </a:extLst>
          </p:cNvPr>
          <p:cNvCxnSpPr>
            <a:cxnSpLocks/>
          </p:cNvCxnSpPr>
          <p:nvPr/>
        </p:nvCxnSpPr>
        <p:spPr>
          <a:xfrm>
            <a:off x="10215290" y="4529044"/>
            <a:ext cx="14377" cy="50320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249355DF-A672-4829-BD89-EDCABA4762D5}"/>
              </a:ext>
            </a:extLst>
          </p:cNvPr>
          <p:cNvCxnSpPr>
            <a:cxnSpLocks/>
          </p:cNvCxnSpPr>
          <p:nvPr/>
        </p:nvCxnSpPr>
        <p:spPr>
          <a:xfrm>
            <a:off x="10287176" y="5118515"/>
            <a:ext cx="14377" cy="76199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xmlns="" id="{8C544533-A5DD-4A6F-84D7-9E26529BCC21}"/>
              </a:ext>
            </a:extLst>
          </p:cNvPr>
          <p:cNvCxnSpPr>
            <a:cxnSpLocks/>
          </p:cNvCxnSpPr>
          <p:nvPr/>
        </p:nvCxnSpPr>
        <p:spPr>
          <a:xfrm flipH="1">
            <a:off x="6707214" y="4385270"/>
            <a:ext cx="1" cy="64698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xmlns="" id="{CF14A914-E1BD-44C7-A999-C3B7069BE420}"/>
              </a:ext>
            </a:extLst>
          </p:cNvPr>
          <p:cNvCxnSpPr>
            <a:endCxn id="42" idx="0"/>
          </p:cNvCxnSpPr>
          <p:nvPr/>
        </p:nvCxnSpPr>
        <p:spPr>
          <a:xfrm>
            <a:off x="6718898" y="5272537"/>
            <a:ext cx="0" cy="540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0128B3B1-8475-4BAC-8078-3868EEE54A64}"/>
              </a:ext>
            </a:extLst>
          </p:cNvPr>
          <p:cNvCxnSpPr>
            <a:cxnSpLocks/>
          </p:cNvCxnSpPr>
          <p:nvPr/>
        </p:nvCxnSpPr>
        <p:spPr>
          <a:xfrm flipH="1" flipV="1">
            <a:off x="7462569" y="6075152"/>
            <a:ext cx="1874806" cy="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EF7DAB64-14C4-4952-B5E7-4C503F4A1166}"/>
              </a:ext>
            </a:extLst>
          </p:cNvPr>
          <p:cNvSpPr/>
          <p:nvPr/>
        </p:nvSpPr>
        <p:spPr>
          <a:xfrm>
            <a:off x="3053571" y="1910571"/>
            <a:ext cx="1653396" cy="4169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Buyer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xmlns="" id="{B6237414-A57B-4F81-9179-5DDC48269390}"/>
              </a:ext>
            </a:extLst>
          </p:cNvPr>
          <p:cNvCxnSpPr>
            <a:cxnSpLocks/>
          </p:cNvCxnSpPr>
          <p:nvPr/>
        </p:nvCxnSpPr>
        <p:spPr>
          <a:xfrm flipH="1">
            <a:off x="3645739" y="2327514"/>
            <a:ext cx="11681" cy="7503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xmlns="" id="{ED8AA482-6A39-4DAE-BDD2-5E21A6A7F9C3}"/>
              </a:ext>
            </a:extLst>
          </p:cNvPr>
          <p:cNvCxnSpPr/>
          <p:nvPr/>
        </p:nvCxnSpPr>
        <p:spPr>
          <a:xfrm>
            <a:off x="1106337" y="6059338"/>
            <a:ext cx="4845167" cy="2875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xmlns="" id="{77C0DDF2-515C-46AF-A277-5DDDB482763C}"/>
              </a:ext>
            </a:extLst>
          </p:cNvPr>
          <p:cNvCxnSpPr/>
          <p:nvPr/>
        </p:nvCxnSpPr>
        <p:spPr>
          <a:xfrm>
            <a:off x="1162948" y="1197994"/>
            <a:ext cx="0" cy="486044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xmlns="" id="{9489FD08-51C6-4306-8F63-00648ED8CBF0}"/>
              </a:ext>
            </a:extLst>
          </p:cNvPr>
          <p:cNvCxnSpPr/>
          <p:nvPr/>
        </p:nvCxnSpPr>
        <p:spPr>
          <a:xfrm flipV="1">
            <a:off x="1176428" y="1163488"/>
            <a:ext cx="4321833" cy="34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C8B4FB39-0D85-4DED-A3CE-96B291CFAE05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36229" y="3749076"/>
            <a:ext cx="2695" cy="26148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3FE9A9A1-ABC9-464F-9728-6CB9CC8ECA35}"/>
              </a:ext>
            </a:extLst>
          </p:cNvPr>
          <p:cNvSpPr/>
          <p:nvPr/>
        </p:nvSpPr>
        <p:spPr>
          <a:xfrm>
            <a:off x="4563612" y="245218"/>
            <a:ext cx="4077050" cy="4025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rebuchet MS"/>
              </a:rPr>
              <a:t>Real Estate Management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385522" y="647784"/>
            <a:ext cx="0" cy="267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90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xmlns="" id="{45B71F80-1F92-4074-84D9-16A062B215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A514D7-5BB4-4775-9455-12F981349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 smtClean="0"/>
              <a:t>TOOLS AND TECHNOLOGIES </a:t>
            </a:r>
            <a:endParaRPr lang="en-US" dirty="0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xmlns="" id="{7209C9DA-6E0D-46D9-8275-C52222D8CC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xmlns="" id="{3EB57A4D-E0D0-46DA-B339-F24CA46FA7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xmlns="" id="{FDF756E7-43DD-4626-B8CF-2AD72D6A44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3362787"/>
              </p:ext>
            </p:extLst>
          </p:nvPr>
        </p:nvGraphicFramePr>
        <p:xfrm>
          <a:off x="1286933" y="178076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717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9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5B2CE6-8543-4A98-8C66-E717FE51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14" y="206930"/>
            <a:ext cx="8596668" cy="54808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Screenshot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9173" y="715519"/>
            <a:ext cx="6877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Home Page and Seller Module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IN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2" y="1510716"/>
            <a:ext cx="4269996" cy="2230773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437" y="1519106"/>
            <a:ext cx="4281124" cy="22223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93" y="3985469"/>
            <a:ext cx="4339847" cy="24069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994" y="3985469"/>
            <a:ext cx="4247567" cy="24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0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911</TotalTime>
  <Words>285</Words>
  <Application>Microsoft Office PowerPoint</Application>
  <PresentationFormat>Custom</PresentationFormat>
  <Paragraphs>99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Facet</vt:lpstr>
      <vt:lpstr>REAL ESTATE MANAGEMENT SYSTEM</vt:lpstr>
      <vt:lpstr>Contents</vt:lpstr>
      <vt:lpstr>Batch- 99 Team- B</vt:lpstr>
      <vt:lpstr>Problem Statement</vt:lpstr>
      <vt:lpstr>Business Requirement</vt:lpstr>
      <vt:lpstr>Design of Real Estate Application</vt:lpstr>
      <vt:lpstr>Web UI</vt:lpstr>
      <vt:lpstr>TOOLS AND TECHNOLOGIES </vt:lpstr>
      <vt:lpstr>Screenshot </vt:lpstr>
      <vt:lpstr>PowerPoint Presentation</vt:lpstr>
      <vt:lpstr>Buyer Module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LENOVO</cp:lastModifiedBy>
  <cp:revision>585</cp:revision>
  <dcterms:created xsi:type="dcterms:W3CDTF">2022-02-23T10:59:45Z</dcterms:created>
  <dcterms:modified xsi:type="dcterms:W3CDTF">2022-03-08T05:11:28Z</dcterms:modified>
</cp:coreProperties>
</file>